
<file path=[Content_Types].xml><?xml version="1.0" encoding="utf-8"?>
<Types xmlns="http://schemas.openxmlformats.org/package/2006/content-types">
  <Override PartName="/ppt/slideLayouts/slideLayout307.xml" ContentType="application/vnd.openxmlformats-officedocument.presentationml.slideLayout+xml"/>
  <Override PartName="/ppt/slideLayouts/slideLayout638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477.xml" ContentType="application/vnd.openxmlformats-officedocument.presentationml.slideLayout+xml"/>
  <Override PartName="/ppt/slideLayouts/slideLayout663.xml" ContentType="application/vnd.openxmlformats-officedocument.presentationml.slideLayout+xml"/>
  <Override PartName="/ppt/slideMasters/slideMaster55.xml" ContentType="application/vnd.openxmlformats-officedocument.presentationml.slideMaster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408.xml" ContentType="application/vnd.openxmlformats-officedocument.presentationml.slideLayout+xml"/>
  <Default Extension="xml" ContentType="application/xml"/>
  <Override PartName="/ppt/slides/slide50.xml" ContentType="application/vnd.openxmlformats-officedocument.presentationml.slide+xml"/>
  <Override PartName="/ppt/slideLayouts/slideLayout24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578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433.xml" ContentType="application/vnd.openxmlformats-officedocument.presentationml.slideLayout+xml"/>
  <Override PartName="/ppt/slideMasters/slideMaster11.xml" ContentType="application/vnd.openxmlformats-officedocument.presentationml.slideMaster+xml"/>
  <Override PartName="/ppt/slideLayouts/slideLayout272.xml" ContentType="application/vnd.openxmlformats-officedocument.presentationml.slideLayout+xml"/>
  <Override PartName="/ppt/slideLayouts/slideLayout509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348.xml" ContentType="application/vnd.openxmlformats-officedocument.presentationml.slideLayout+xml"/>
  <Override PartName="/ppt/theme/theme32.xml" ContentType="application/vnd.openxmlformats-officedocument.theme+xml"/>
  <Override PartName="/ppt/slideLayouts/slideLayout679.xml" ContentType="application/vnd.openxmlformats-officedocument.presentationml.slideLayout+xml"/>
  <Override PartName="/ppt/notesSlides/notesSlide7.xml" ContentType="application/vnd.openxmlformats-officedocument.presentationml.notesSlide+xml"/>
  <Override PartName="/ppt/slideLayouts/slideLayout187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Layouts/slideLayout534.xml" ContentType="application/vnd.openxmlformats-officedocument.presentationml.slideLayout+xml"/>
  <Override PartName="/ppt/slides/slide66.xml" ContentType="application/vnd.openxmlformats-officedocument.presentationml.slide+xml"/>
  <Default Extension="png" ContentType="image/png"/>
  <Override PartName="/ppt/slideLayouts/slideLayout118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449.xml" ContentType="application/vnd.openxmlformats-officedocument.presentationml.slideLayout+xml"/>
  <Override PartName="/ppt/slideLayouts/slideLayout635.xml" ContentType="application/vnd.openxmlformats-officedocument.presentationml.slideLayout+xml"/>
  <Override PartName="/ppt/diagrams/quickStyle3.xml" ContentType="application/vnd.openxmlformats-officedocument.drawingml.diagramStyle+xml"/>
  <Override PartName="/ppt/slideMasters/slideMaster27.xml" ContentType="application/vnd.openxmlformats-officedocument.presentationml.slideMaster+xml"/>
  <Override PartName="/ppt/slideLayouts/slideLayout90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474.xml" ContentType="application/vnd.openxmlformats-officedocument.presentationml.slideLayout+xml"/>
  <Override PartName="/ppt/slides/slide22.xml" ContentType="application/vnd.openxmlformats-officedocument.presentationml.slide+xml"/>
  <Override PartName="/ppt/slideLayouts/slideLayout219.xml" ContentType="application/vnd.openxmlformats-officedocument.presentationml.slideLayout+xml"/>
  <Override PartName="/ppt/theme/theme48.xml" ContentType="application/vnd.openxmlformats-officedocument.theme+xml"/>
  <Override PartName="/ppt/slideLayouts/slideLayout660.xml" ContentType="application/vnd.openxmlformats-officedocument.presentationml.slideLayout+xml"/>
  <Override PartName="/ppt/diagrams/layout6.xml" ContentType="application/vnd.openxmlformats-officedocument.drawingml.diagramLayout+xml"/>
  <Override PartName="/ppt/slideMasters/slideMaster52.xml" ContentType="application/vnd.openxmlformats-officedocument.presentationml.slideMaster+xml"/>
  <Override PartName="/ppt/slideLayouts/slideLayout21.xml" ContentType="application/vnd.openxmlformats-officedocument.presentationml.slideLayout+xml"/>
  <Override PartName="/ppt/slideLayouts/slideLayout389.xml" ContentType="application/vnd.openxmlformats-officedocument.presentationml.slideLayout+xml"/>
  <Override PartName="/ppt/slideLayouts/slideLayout405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430.xml" ContentType="application/vnd.openxmlformats-officedocument.presentationml.slideLayout+xml"/>
  <Override PartName="/ppt/slideLayouts/slideLayout575.xml" ContentType="application/vnd.openxmlformats-officedocument.presentationml.slideLayout+xml"/>
  <Override PartName="/ppt/diagrams/drawing8.xml" ContentType="application/vnd.ms-office.drawingml.diagramDrawing+xml"/>
  <Override PartName="/ppt/slideLayouts/slideLayout506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345.xml" ContentType="application/vnd.openxmlformats-officedocument.presentationml.slideLayout+xml"/>
  <Override PartName="/ppt/notesSlides/notesSlide4.xml" ContentType="application/vnd.openxmlformats-officedocument.presentationml.notesSlide+xml"/>
  <Override PartName="/ppt/slides/slide38.xml" ContentType="application/vnd.openxmlformats-officedocument.presentationml.slide+xml"/>
  <Override PartName="/ppt/slideLayouts/slideLayout184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531.xml" ContentType="application/vnd.openxmlformats-officedocument.presentationml.slideLayout+xml"/>
  <Override PartName="/ppt/slideLayouts/slideLayout67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Layouts/slideLayout607.xml" ContentType="application/vnd.openxmlformats-officedocument.presentationml.slideLayout+xml"/>
  <Override PartName="/ppt/slides/slide63.xml" ContentType="application/vnd.openxmlformats-officedocument.presentationml.slide+xml"/>
  <Override PartName="/ppt/slideLayouts/slideLayout62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446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632.xml" ContentType="application/vnd.openxmlformats-officedocument.presentationml.slideLayout+xml"/>
  <Override PartName="/ppt/slideMasters/slideMaster24.xml" ContentType="application/vnd.openxmlformats-officedocument.presentationml.slideMaster+xml"/>
  <Override PartName="/ppt/slideLayouts/slideLayout471.xml" ContentType="application/vnd.openxmlformats-officedocument.presentationml.slideLayout+xml"/>
  <Override PartName="/ppt/theme/theme45.xml" ContentType="application/vnd.openxmlformats-officedocument.theme+xml"/>
  <Override PartName="/ppt/slideLayouts/slideLayout216.xml" ContentType="application/vnd.openxmlformats-officedocument.presentationml.slideLayout+xml"/>
  <Override PartName="/ppt/slideLayouts/slideLayout402.xml" ContentType="application/vnd.openxmlformats-officedocument.presentationml.slideLayout+xml"/>
  <Override PartName="/ppt/slideLayouts/slideLayout547.xml" ContentType="application/vnd.openxmlformats-officedocument.presentationml.slideLayout+xml"/>
  <Override PartName="/ppt/diagrams/layout3.xml" ContentType="application/vnd.openxmlformats-officedocument.drawingml.diagramLayout+xml"/>
  <Override PartName="/ppt/slides/slide79.xml" ContentType="application/vnd.openxmlformats-officedocument.presentationml.slide+xml"/>
  <Override PartName="/ppt/slideLayouts/slideLayout241.xml" ContentType="application/vnd.openxmlformats-officedocument.presentationml.slideLayout+xml"/>
  <Override PartName="/ppt/slideLayouts/slideLayout386.xml" ContentType="application/vnd.openxmlformats-officedocument.presentationml.slideLayout+xml"/>
  <Override PartName="/ppt/slideLayouts/slideLayout572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648.xml" ContentType="application/vnd.openxmlformats-officedocument.presentationml.slideLayout+xml"/>
  <Override PartName="/ppt/diagrams/drawing5.xml" ContentType="application/vnd.ms-office.drawingml.diagramDrawing+xml"/>
  <Override PartName="/ppt/slideLayouts/slideLayout156.xml" ContentType="application/vnd.openxmlformats-officedocument.presentationml.slideLayout+xml"/>
  <Override PartName="/ppt/slideLayouts/slideLayout487.xml" ContentType="application/vnd.openxmlformats-officedocument.presentationml.slideLayout+xml"/>
  <Override PartName="/ppt/slideLayouts/slideLayout503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342.xml" ContentType="application/vnd.openxmlformats-officedocument.presentationml.slideLayout+xml"/>
  <Override PartName="/ppt/slideLayouts/slideLayout673.xml" ContentType="application/vnd.openxmlformats-officedocument.presentationml.slideLayout+xml"/>
  <Override PartName="/ppt/slides/slide35.xml" ContentType="application/vnd.openxmlformats-officedocument.presentationml.slide+xml"/>
  <Override PartName="/ppt/slideLayouts/slideLayout34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418.xml" ContentType="application/vnd.openxmlformats-officedocument.presentationml.slideLayout+xml"/>
  <Override PartName="/ppt/slides/slide60.xml" ContentType="application/vnd.openxmlformats-officedocument.presentationml.slide+xml"/>
  <Override PartName="/ppt/slideLayouts/slideLayout112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588.xml" ContentType="application/vnd.openxmlformats-officedocument.presentationml.slideLayout+xml"/>
  <Override PartName="/ppt/slideLayouts/slideLayout604.xml" ContentType="application/vnd.openxmlformats-officedocument.presentationml.slideLayout+xml"/>
  <Override PartName="/ppt/theme/theme17.xml" ContentType="application/vnd.openxmlformats-officedocument.theme+xml"/>
  <Override PartName="/ppt/slideLayouts/slideLayout443.xml" ContentType="application/vnd.openxmlformats-officedocument.presentationml.slideLayout+xml"/>
  <Override PartName="/ppt/slideMasters/slideMaster21.xml" ContentType="application/vnd.openxmlformats-officedocument.presentationml.slideMaster+xml"/>
  <Override PartName="/ppt/slideLayouts/slideLayout282.xml" ContentType="application/vnd.openxmlformats-officedocument.presentationml.slideLayout+xml"/>
  <Override PartName="/ppt/theme/theme42.xml" ContentType="application/vnd.openxmlformats-officedocument.theme+xml"/>
  <Override PartName="/ppt/slideLayouts/slideLayout519.xml" ContentType="application/vnd.openxmlformats-officedocument.presentationml.slideLayout+xml"/>
  <Override PartName="/ppt/theme/theme9.xml" ContentType="application/vnd.openxmlformats-officedocument.theme+xml"/>
  <Override PartName="/ppt/slideLayouts/slideLayout213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544.xml" ContentType="application/vnd.openxmlformats-officedocument.presentationml.slideLayout+xml"/>
  <Override PartName="/ppt/slideLayouts/slideLayout689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383.xml" ContentType="application/vnd.openxmlformats-officedocument.presentationml.slideLayout+xml"/>
  <Override PartName="/ppt/slides/slide76.xml" ContentType="application/vnd.openxmlformats-officedocument.presentationml.slide+xml"/>
  <Override PartName="/ppt/slideLayouts/slideLayout128.xml" ContentType="application/vnd.openxmlformats-officedocument.presentationml.slideLayout+xml"/>
  <Override PartName="/ppt/slideLayouts/slideLayout459.xml" ContentType="application/vnd.openxmlformats-officedocument.presentationml.slideLayout+xml"/>
  <Override PartName="/ppt/diagrams/drawing2.xml" ContentType="application/vnd.ms-office.drawingml.diagramDrawing+xml"/>
  <Override PartName="/ppt/slideMasters/slideMaster59.xml" ContentType="application/vnd.openxmlformats-officedocument.presentationml.slideMaster+xml"/>
  <Override PartName="/ppt/slides/slide4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61.xml" ContentType="application/vnd.openxmlformats-officedocument.presentationml.slideLayout+xml"/>
  <Override PartName="/ppt/slideLayouts/slideLayout500.xml" ContentType="application/vnd.openxmlformats-officedocument.presentationml.slideLayout+xml"/>
  <Override PartName="/ppt/slideLayouts/slideLayout645.xml" ContentType="application/vnd.openxmlformats-officedocument.presentationml.slideLayout+xml"/>
  <Override PartName="/ppt/slideLayouts/slideLayout692.xml" ContentType="application/vnd.openxmlformats-officedocument.presentationml.slideLayout+xml"/>
  <Override PartName="/ppt/slideMasters/slideMaster37.xml" ContentType="application/vnd.openxmlformats-officedocument.presentationml.slideMaster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437.xml" ContentType="application/vnd.openxmlformats-officedocument.presentationml.slideLayout+xml"/>
  <Override PartName="/ppt/slideLayouts/slideLayout484.xml" ContentType="application/vnd.openxmlformats-officedocument.presentationml.slideLayout+xml"/>
  <Override PartName="/ppt/slideLayouts/slideLayout623.xml" ContentType="application/vnd.openxmlformats-officedocument.presentationml.slideLayout+xml"/>
  <Override PartName="/ppt/theme/theme58.xml" ContentType="application/vnd.openxmlformats-officedocument.theme+xml"/>
  <Override PartName="/ppt/slideLayouts/slideLayout670.xml" ContentType="application/vnd.openxmlformats-officedocument.presentationml.slideLayout+xml"/>
  <Override PartName="/ppt/slides/slide32.xml" ContentType="application/vnd.openxmlformats-officedocument.presentationml.slide+xml"/>
  <Override PartName="/ppt/slideLayouts/slideLayout131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415.xml" ContentType="application/vnd.openxmlformats-officedocument.presentationml.slideLayout+xml"/>
  <Override PartName="/ppt/slideLayouts/slideLayout462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Layouts/slideLayout31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399.xml" ContentType="application/vnd.openxmlformats-officedocument.presentationml.slideLayout+xml"/>
  <Override PartName="/ppt/theme/theme36.xml" ContentType="application/vnd.openxmlformats-officedocument.theme+xml"/>
  <Override PartName="/ppt/slideLayouts/slideLayout601.xml" ContentType="application/vnd.openxmlformats-officedocument.presentationml.slideLayout+xml"/>
  <Override PartName="/ppt/diagrams/data6.xml" ContentType="application/vnd.openxmlformats-officedocument.drawingml.diagramData+xml"/>
  <Override PartName="/ppt/slideMasters/slideMaster40.xml" ContentType="application/vnd.openxmlformats-officedocument.presentationml.slideMaster+xml"/>
  <Override PartName="/ppt/theme/theme14.xml" ContentType="application/vnd.openxmlformats-officedocument.theme+xml"/>
  <Override PartName="/ppt/slideLayouts/slideLayout440.xml" ContentType="application/vnd.openxmlformats-officedocument.presentationml.slideLayout+xml"/>
  <Override PartName="/ppt/slideLayouts/slideLayout538.xml" ContentType="application/vnd.openxmlformats-officedocument.presentationml.slideLayout+xml"/>
  <Override PartName="/ppt/slideLayouts/slideLayout585.xml" ContentType="application/vnd.openxmlformats-officedocument.presentationml.slideLayout+xml"/>
  <Override PartName="/ppt/theme/theme61.xml" ContentType="application/vnd.openxmlformats-officedocument.theme+xml"/>
  <Override PartName="/ppt/diagrams/colors8.xml" ContentType="application/vnd.openxmlformats-officedocument.drawingml.diagramColors+xml"/>
  <Override PartName="/ppt/slideLayouts/slideLayout232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Layouts/slideLayout516.xml" ContentType="application/vnd.openxmlformats-officedocument.presentationml.slideLayout+xml"/>
  <Override PartName="/ppt/slideLayouts/slideLayout563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16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639.xml" ContentType="application/vnd.openxmlformats-officedocument.presentationml.slideLayout+xml"/>
  <Override PartName="/ppt/slideLayouts/slideLayout686.xml" ContentType="application/vnd.openxmlformats-officedocument.presentationml.slideLayout+xml"/>
  <Override PartName="/ppt/diagrams/quickStyle7.xml" ContentType="application/vnd.openxmlformats-officedocument.drawingml.diagramStyle+xml"/>
  <Override PartName="/ppt/slides/slide48.xml" ContentType="application/vnd.openxmlformats-officedocument.presentationml.slide+xml"/>
  <Override PartName="/ppt/slideLayouts/slideLayout147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478.xml" ContentType="application/vnd.openxmlformats-officedocument.presentationml.slideLayout+xml"/>
  <Override PartName="/ppt/slideLayouts/slideLayout541.xml" ContentType="application/vnd.openxmlformats-officedocument.presentationml.slideLayout+xml"/>
  <Override PartName="/ppt/slides/slide26.xml" ContentType="application/vnd.openxmlformats-officedocument.presentationml.slide+xml"/>
  <Override PartName="/ppt/slides/slide73.xml" ContentType="application/vnd.openxmlformats-officedocument.presentationml.slide+xml"/>
  <Override PartName="/ppt/slideLayouts/slideLayout47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80.xml" ContentType="application/vnd.openxmlformats-officedocument.presentationml.slideLayout+xml"/>
  <Override PartName="/ppt/slideLayouts/slideLayout617.xml" ContentType="application/vnd.openxmlformats-officedocument.presentationml.slideLayout+xml"/>
  <Override PartName="/ppt/slideLayouts/slideLayout664.xml" ContentType="application/vnd.openxmlformats-officedocument.presentationml.slideLayout+xml"/>
  <Override PartName="/ppt/slideMasters/slideMaster56.xml" ContentType="application/vnd.openxmlformats-officedocument.presentationml.slideMaster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409.xml" ContentType="application/vnd.openxmlformats-officedocument.presentationml.slideLayout+xml"/>
  <Override PartName="/ppt/slideLayouts/slideLayout456.xml" ContentType="application/vnd.openxmlformats-officedocument.presentationml.slideLayout+xml"/>
  <Override PartName="/ppt/slideLayouts/slideLayout642.xml" ContentType="application/vnd.openxmlformats-officedocument.presentationml.slideLayout+xml"/>
  <Override PartName="/ppt/slideMasters/slideMaster34.xml" ContentType="application/vnd.openxmlformats-officedocument.presentationml.slideMaster+xml"/>
  <Override PartName="/ppt/slides/slide51.xml" ContentType="application/vnd.openxmlformats-officedocument.presentationml.slide+xml"/>
  <Override PartName="/ppt/slideLayouts/slideLayout103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434.xml" ContentType="application/vnd.openxmlformats-officedocument.presentationml.slideLayout+xml"/>
  <Override PartName="/ppt/slideLayouts/slideLayout481.xml" ContentType="application/vnd.openxmlformats-officedocument.presentationml.slideLayout+xml"/>
  <Override PartName="/ppt/slideLayouts/slideLayout57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557.xml" ContentType="application/vnd.openxmlformats-officedocument.presentationml.slideLayout+xml"/>
  <Override PartName="/ppt/slideLayouts/slideLayout620.xml" ContentType="application/vnd.openxmlformats-officedocument.presentationml.slideLayout+xml"/>
  <Override PartName="/ppt/theme/theme55.xml" ContentType="application/vnd.openxmlformats-officedocument.theme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349.xml" ContentType="application/vnd.openxmlformats-officedocument.presentationml.slideLayout+xml"/>
  <Override PartName="/ppt/theme/theme33.xml" ContentType="application/vnd.openxmlformats-officedocument.theme+xml"/>
  <Override PartName="/ppt/slideLayouts/slideLayout396.xml" ContentType="application/vnd.openxmlformats-officedocument.presentationml.slideLayout+xml"/>
  <Override PartName="/ppt/slideLayouts/slideLayout412.xml" ContentType="application/vnd.openxmlformats-officedocument.presentationml.slideLayout+xml"/>
  <Override PartName="/ppt/notesSlides/notesSlide8.xml" ContentType="application/vnd.openxmlformats-officedocument.presentationml.notesSlide+xml"/>
  <Override PartName="/ppt/slideLayouts/slideLayout188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535.xml" ContentType="application/vnd.openxmlformats-officedocument.presentationml.slideLayout+xml"/>
  <Override PartName="/ppt/slideLayouts/slideLayout582.xml" ContentType="application/vnd.openxmlformats-officedocument.presentationml.slideLayou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handoutMasters/handoutMaster1.xml" ContentType="application/vnd.openxmlformats-officedocument.presentationml.handoutMaster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slideLayouts/slideLayout327.xml" ContentType="application/vnd.openxmlformats-officedocument.presentationml.slideLayout+xml"/>
  <Override PartName="/ppt/slideLayouts/slideLayout374.xml" ContentType="application/vnd.openxmlformats-officedocument.presentationml.slideLayout+xml"/>
  <Override PartName="/ppt/slideLayouts/slideLayout658.xml" ContentType="application/vnd.openxmlformats-officedocument.presentationml.slideLayout+xml"/>
  <Override PartName="/ppt/slides/slide67.xml" ContentType="application/vnd.openxmlformats-officedocument.presentationml.slide+xml"/>
  <Override PartName="/ppt/slideLayouts/slideLayout19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497.xml" ContentType="application/vnd.openxmlformats-officedocument.presentationml.slideLayout+xml"/>
  <Override PartName="/ppt/slideLayouts/slideLayout513.xml" ContentType="application/vnd.openxmlformats-officedocument.presentationml.slideLayout+xml"/>
  <Override PartName="/ppt/slideLayouts/slideLayout560.xml" ContentType="application/vnd.openxmlformats-officedocument.presentationml.slideLayout+xml"/>
  <Override PartName="/ppt/diagrams/quickStyle4.xml" ContentType="application/vnd.openxmlformats-officedocument.drawingml.diagramStyle+xml"/>
  <Override PartName="/ppt/slides/slide45.xml" ContentType="application/vnd.openxmlformats-officedocument.presentationml.slide+xml"/>
  <Override PartName="/ppt/theme/theme3.xml" ContentType="application/vnd.openxmlformats-officedocument.theme+xml"/>
  <Override PartName="/ppt/slideLayouts/slideLayout289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52.xml" ContentType="application/vnd.openxmlformats-officedocument.presentationml.slideLayout+xml"/>
  <Override PartName="/ppt/slideLayouts/slideLayout636.xml" ContentType="application/vnd.openxmlformats-officedocument.presentationml.slideLayout+xml"/>
  <Override PartName="/ppt/slideLayouts/slideLayout683.xml" ContentType="application/vnd.openxmlformats-officedocument.presentationml.slideLayout+xml"/>
  <Override PartName="/ppt/slideMasters/slideMaster28.xml" ContentType="application/vnd.openxmlformats-officedocument.presentationml.slideMaster+xml"/>
  <Override PartName="/ppt/slideLayouts/slideLayout44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428.xml" ContentType="application/vnd.openxmlformats-officedocument.presentationml.slideLayout+xml"/>
  <Override PartName="/ppt/slideLayouts/slideLayout475.xml" ContentType="application/vnd.openxmlformats-officedocument.presentationml.slideLayout+xml"/>
  <Override PartName="/ppt/theme/theme49.xml" ContentType="application/vnd.openxmlformats-officedocument.theme+xml"/>
  <Override PartName="/ppt/slideLayouts/slideLayout614.xml" ContentType="application/vnd.openxmlformats-officedocument.presentationml.slideLayout+xml"/>
  <Override PartName="/ppt/slideLayouts/slideLayout661.xml" ContentType="application/vnd.openxmlformats-officedocument.presentationml.slideLayout+xml"/>
  <Override PartName="/ppt/slideMasters/slideMaster53.xml" ContentType="application/vnd.openxmlformats-officedocument.presentationml.slideMaster+xml"/>
  <Override PartName="/ppt/slides/slide23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406.xml" ContentType="application/vnd.openxmlformats-officedocument.presentationml.slideLayout+xml"/>
  <Override PartName="/ppt/slideLayouts/slideLayout453.xml" ContentType="application/vnd.openxmlformats-officedocument.presentationml.slideLayout+xml"/>
  <Override PartName="/ppt/slideLayouts/slideLayout598.xml" ContentType="application/vnd.openxmlformats-officedocument.presentationml.slideLayout+xml"/>
  <Override PartName="/ppt/diagrams/layout7.xml" ContentType="application/vnd.openxmlformats-officedocument.drawingml.diagramLayout+xml"/>
  <Override PartName="/ppt/slideLayouts/slideLayout245.xml" ContentType="application/vnd.openxmlformats-officedocument.presentationml.slideLayout+xml"/>
  <Override PartName="/ppt/slideLayouts/slideLayout292.xml" ContentType="application/vnd.openxmlformats-officedocument.presentationml.slideLayout+xml"/>
  <Override PartName="/ppt/theme/theme27.xml" ContentType="application/vnd.openxmlformats-officedocument.theme+xml"/>
  <Override PartName="/ppt/slideLayouts/slideLayout529.xml" ContentType="application/vnd.openxmlformats-officedocument.presentationml.slideLayout+xml"/>
  <Override PartName="/ppt/slideLayouts/slideLayout576.xml" ContentType="application/vnd.openxmlformats-officedocument.presentationml.slideLayout+xml"/>
  <Override PartName="/ppt/slideMasters/slideMaster31.xml" ContentType="application/vnd.openxmlformats-officedocument.presentationml.slideMaster+xml"/>
  <Override PartName="/ppt/slideLayouts/slideLayout100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Layouts/slideLayout431.xml" ContentType="application/vnd.openxmlformats-officedocument.presentationml.slideLayout+xml"/>
  <Override PartName="/ppt/theme/theme52.xml" ContentType="application/vnd.openxmlformats-officedocument.theme+xml"/>
  <Override PartName="/ppt/slideMasters/slideMaster6.xml" ContentType="application/vnd.openxmlformats-officedocument.presentationml.slideMaster+xml"/>
  <Override PartName="/ppt/slideLayouts/slideLayout223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507.xml" ContentType="application/vnd.openxmlformats-officedocument.presentationml.slideLayout+xml"/>
  <Override PartName="/ppt/slideLayouts/slideLayout554.xml" ContentType="application/vnd.openxmlformats-officedocument.presentationml.slideLayout+xml"/>
  <Override PartName="/ppt/slideLayouts/slideLayout201.xml" ContentType="application/vnd.openxmlformats-officedocument.presentationml.slideLayout+xml"/>
  <Override PartName="/ppt/theme/theme30.xml" ContentType="application/vnd.openxmlformats-officedocument.theme+xml"/>
  <Override PartName="/ppt/slideLayouts/slideLayout346.xml" ContentType="application/vnd.openxmlformats-officedocument.presentationml.slideLayout+xml"/>
  <Override PartName="/ppt/slideLayouts/slideLayout393.xml" ContentType="application/vnd.openxmlformats-officedocument.presentationml.slideLayout+xml"/>
  <Override PartName="/ppt/slideLayouts/slideLayout532.xml" ContentType="application/vnd.openxmlformats-officedocument.presentationml.slideLayout+xml"/>
  <Override PartName="/ppt/slideLayouts/slideLayout677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469.xml" ContentType="application/vnd.openxmlformats-officedocument.presentationml.slideLayout+xml"/>
  <Override PartName="/ppt/diagrams/colors2.xml" ContentType="application/vnd.openxmlformats-officedocument.drawingml.diagramColors+xml"/>
  <Override PartName="/ppt/slides/slide17.xml" ContentType="application/vnd.openxmlformats-officedocument.presentationml.slide+xml"/>
  <Override PartName="/ppt/slides/slide64.xml" ContentType="application/vnd.openxmlformats-officedocument.presentationml.slide+xml"/>
  <Override PartName="/ppt/slideLayouts/slideLayout116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510.xml" ContentType="application/vnd.openxmlformats-officedocument.presentationml.slideLayout+xml"/>
  <Override PartName="/ppt/slideLayouts/slideLayout608.xml" ContentType="application/vnd.openxmlformats-officedocument.presentationml.slideLayout+xml"/>
  <Override PartName="/ppt/slideLayouts/slideLayout655.xml" ContentType="application/vnd.openxmlformats-officedocument.presentationml.slideLayout+xml"/>
  <Override PartName="/ppt/slideMasters/slideMaster47.xml" ContentType="application/vnd.openxmlformats-officedocument.presentationml.slideMaster+xml"/>
  <Override PartName="/ppt/slideLayouts/slideLayout16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447.xml" ContentType="application/vnd.openxmlformats-officedocument.presentationml.slideLayout+xml"/>
  <Override PartName="/ppt/slideLayouts/slideLayout494.xml" ContentType="application/vnd.openxmlformats-officedocument.presentationml.slideLayout+xml"/>
  <Override PartName="/ppt/slideLayouts/slideLayout633.xml" ContentType="application/vnd.openxmlformats-officedocument.presentationml.slideLayout+xml"/>
  <Override PartName="/ppt/slideLayouts/slideLayout680.xml" ContentType="application/vnd.openxmlformats-officedocument.presentationml.slideLayout+xml"/>
  <Override PartName="/ppt/diagrams/quickStyle1.xml" ContentType="application/vnd.openxmlformats-officedocument.drawingml.diagramStyle+xml"/>
  <Override PartName="/ppt/slideMasters/slideMaster25.xml" ContentType="application/vnd.openxmlformats-officedocument.presentationml.slideMaster+xml"/>
  <Override PartName="/ppt/slides/slide42.xml" ContentType="application/vnd.openxmlformats-officedocument.presentationml.slide+xml"/>
  <Override PartName="/ppt/slideLayouts/slideLayout41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425.xml" ContentType="application/vnd.openxmlformats-officedocument.presentationml.slideLayout+xml"/>
  <Override PartName="/ppt/slideLayouts/slideLayout472.xml" ContentType="application/vnd.openxmlformats-officedocument.presentationml.slideLayout+xml"/>
  <Override PartName="/ppt/theme/theme46.xml" ContentType="application/vnd.openxmlformats-officedocument.theme+xml"/>
  <Override PartName="/ppt/slides/slide20.xml" ContentType="application/vnd.openxmlformats-officedocument.presentationml.slide+xml"/>
  <Override PartName="/ppt/slideLayouts/slideLayout217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548.xml" ContentType="application/vnd.openxmlformats-officedocument.presentationml.slideLayout+xml"/>
  <Override PartName="/ppt/slideLayouts/slideLayout595.xml" ContentType="application/vnd.openxmlformats-officedocument.presentationml.slideLayout+xml"/>
  <Override PartName="/ppt/slideLayouts/slideLayout611.xml" ContentType="application/vnd.openxmlformats-officedocument.presentationml.slideLayout+xml"/>
  <Override PartName="/ppt/diagrams/layout4.xml" ContentType="application/vnd.openxmlformats-officedocument.drawingml.diagramLayout+xml"/>
  <Override PartName="/ppt/slideMasters/slideMaster50.xml" ContentType="application/vnd.openxmlformats-officedocument.presentationml.slideMaster+xml"/>
  <Override PartName="/ppt/theme/theme24.xml" ContentType="application/vnd.openxmlformats-officedocument.theme+xml"/>
  <Override PartName="/ppt/slideLayouts/slideLayout387.xml" ContentType="application/vnd.openxmlformats-officedocument.presentationml.slideLayout+xml"/>
  <Override PartName="/ppt/slideLayouts/slideLayout403.xml" ContentType="application/vnd.openxmlformats-officedocument.presentationml.slideLayout+xml"/>
  <Override PartName="/ppt/slideLayouts/slideLayout450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526.xml" ContentType="application/vnd.openxmlformats-officedocument.presentationml.slideLayout+xml"/>
  <Override PartName="/ppt/slideLayouts/slideLayout573.xml" ContentType="application/vnd.openxmlformats-officedocument.presentationml.slideLayout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slideLayouts/slideLayout7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Layouts/slideLayout504.xml" ContentType="application/vnd.openxmlformats-officedocument.presentationml.slideLayout+xml"/>
  <Override PartName="/ppt/slideLayouts/slideLayout551.xml" ContentType="application/vnd.openxmlformats-officedocument.presentationml.slideLayout+xml"/>
  <Override PartName="/ppt/slideLayouts/slideLayout649.xml" ContentType="application/vnd.openxmlformats-officedocument.presentationml.slideLayout+xml"/>
  <Override PartName="/ppt/slideMasters/slideMaster3.xml" ContentType="application/vnd.openxmlformats-officedocument.presentationml.slideMaster+xml"/>
  <Override PartName="/ppt/slides/slide58.xml" ContentType="application/vnd.openxmlformats-officedocument.presentationml.slide+xml"/>
  <Override PartName="/ppt/slideLayouts/slideLayout57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90.xml" ContentType="application/vnd.openxmlformats-officedocument.presentationml.slideLayout+xml"/>
  <Override PartName="/ppt/slideLayouts/slideLayout48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Layouts/slideLayout135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627.xml" ContentType="application/vnd.openxmlformats-officedocument.presentationml.slideLayout+xml"/>
  <Override PartName="/ppt/slideLayouts/slideLayout674.xml" ContentType="application/vnd.openxmlformats-officedocument.presentationml.slideLayout+xml"/>
  <Override PartName="/ppt/slideMasters/slideMaster19.xml" ContentType="application/vnd.openxmlformats-officedocument.presentationml.slideMaster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419.xml" ContentType="application/vnd.openxmlformats-officedocument.presentationml.slideLayout+xml"/>
  <Override PartName="/ppt/slideLayouts/slideLayout466.xml" ContentType="application/vnd.openxmlformats-officedocument.presentationml.slideLayout+xml"/>
  <Override PartName="/ppt/slideLayouts/slideLayout605.xml" ContentType="application/vnd.openxmlformats-officedocument.presentationml.slideLayout+xml"/>
  <Override PartName="/ppt/slideLayouts/slideLayout652.xml" ContentType="application/vnd.openxmlformats-officedocument.presentationml.slideLayout+xml"/>
  <Override PartName="/ppt/slideMasters/slideMaster44.xml" ContentType="application/vnd.openxmlformats-officedocument.presentationml.slideMaster+xml"/>
  <Override PartName="/ppt/slides/slide14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18.xml" ContentType="application/vnd.openxmlformats-officedocument.theme+xml"/>
  <Override PartName="/ppt/slideLayouts/slideLayout444.xml" ContentType="application/vnd.openxmlformats-officedocument.presentationml.slideLayout+xml"/>
  <Override PartName="/ppt/slideLayouts/slideLayout491.xml" ContentType="application/vnd.openxmlformats-officedocument.presentationml.slideLayout+xml"/>
  <Override PartName="/ppt/slideLayouts/slideLayout589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236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567.xml" ContentType="application/vnd.openxmlformats-officedocument.presentationml.slideLayout+xml"/>
  <Override PartName="/ppt/slideLayouts/slideLayout630.xml" ContentType="application/vnd.openxmlformats-officedocument.presentationml.slideLayout+xml"/>
  <Override PartName="/ppt/slideMasters/slideMaster22.xml" ContentType="application/vnd.openxmlformats-officedocument.presentationml.slideMaster+xml"/>
  <Override PartName="/ppt/slideLayouts/slideLayout359.xml" ContentType="application/vnd.openxmlformats-officedocument.presentationml.slideLayout+xml"/>
  <Override PartName="/ppt/slideLayouts/slideLayout422.xml" ContentType="application/vnd.openxmlformats-officedocument.presentationml.slideLayout+xml"/>
  <Override PartName="/ppt/theme/theme43.xml" ContentType="application/vnd.openxmlformats-officedocument.theme+xml"/>
  <Override PartName="/ppt/slideLayouts/slideLayout198.xml" ContentType="application/vnd.openxmlformats-officedocument.presentationml.slideLayout+xml"/>
  <Override PartName="/ppt/slideLayouts/slideLayout214.xml" ContentType="application/vnd.openxmlformats-officedocument.presentationml.slideLayout+xml"/>
  <Override PartName="/ppt/theme/theme21.xml" ContentType="application/vnd.openxmlformats-officedocument.theme+xml"/>
  <Override PartName="/ppt/slideLayouts/slideLayout261.xml" ContentType="application/vnd.openxmlformats-officedocument.presentationml.slideLayout+xml"/>
  <Override PartName="/ppt/slideLayouts/slideLayout400.xml" ContentType="application/vnd.openxmlformats-officedocument.presentationml.slideLayout+xml"/>
  <Override PartName="/ppt/slideLayouts/slideLayout545.xml" ContentType="application/vnd.openxmlformats-officedocument.presentationml.slideLayout+xml"/>
  <Override PartName="/ppt/slideLayouts/slideLayout592.xml" ContentType="application/vnd.openxmlformats-officedocument.presentationml.slideLayout+xml"/>
  <Override PartName="/ppt/diagrams/layout1.xml" ContentType="application/vnd.openxmlformats-officedocument.drawingml.diagramLayout+xml"/>
  <Override PartName="/ppt/slides/slide77.xml" ContentType="application/vnd.openxmlformats-officedocument.presentationml.slide+xml"/>
  <Override PartName="/ppt/slideLayouts/slideLayout98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84.xml" ContentType="application/vnd.openxmlformats-officedocument.presentationml.slideLayout+xml"/>
  <Override PartName="/ppt/slideLayouts/slideLayout523.xml" ContentType="application/vnd.openxmlformats-officedocument.presentationml.slideLayout+xml"/>
  <Override PartName="/ppt/slideLayouts/slideLayout570.xml" ContentType="application/vnd.openxmlformats-officedocument.presentationml.slideLayout+xml"/>
  <Override PartName="/ppt/slideLayouts/slideLayout668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62.xml" ContentType="application/vnd.openxmlformats-officedocument.presentationml.slideLayout+xml"/>
  <Override PartName="/ppt/slideLayouts/slideLayout646.xml" ContentType="application/vnd.openxmlformats-officedocument.presentationml.slideLayout+xml"/>
  <Override PartName="/ppt/slideLayouts/slideLayout693.xml" ContentType="application/vnd.openxmlformats-officedocument.presentationml.slideLayout+xml"/>
  <Override PartName="/ppt/diagrams/drawing3.xml" ContentType="application/vnd.ms-office.drawingml.diagramDrawing+xml"/>
  <Override PartName="/ppt/slides/slide55.xml" ContentType="application/vnd.openxmlformats-officedocument.presentationml.slide+xml"/>
  <Override PartName="/ppt/slideLayouts/slideLayout107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438.xml" ContentType="application/vnd.openxmlformats-officedocument.presentationml.slideLayout+xml"/>
  <Override PartName="/ppt/slideLayouts/slideLayout485.xml" ContentType="application/vnd.openxmlformats-officedocument.presentationml.slideLayout+xml"/>
  <Override PartName="/ppt/slideLayouts/slideLayout501.xml" ContentType="application/vnd.openxmlformats-officedocument.presentationml.slideLayout+xml"/>
  <Override PartName="/ppt/slideMasters/slideMaster38.xml" ContentType="application/vnd.openxmlformats-officedocument.presentationml.slideMaster+xml"/>
  <Override PartName="/ppt/slides/slide33.xml" ContentType="application/vnd.openxmlformats-officedocument.presentationml.slide+xml"/>
  <Override PartName="/ppt/slides/slide80.xml" ContentType="application/vnd.openxmlformats-officedocument.presentationml.slide+xml"/>
  <Override PartName="/ppt/slideLayouts/slideLayout54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624.xml" ContentType="application/vnd.openxmlformats-officedocument.presentationml.slideLayout+xml"/>
  <Override PartName="/ppt/slideLayouts/slideLayout671.xml" ContentType="application/vnd.openxmlformats-officedocument.presentationml.slideLayout+xml"/>
  <Override PartName="/ppt/theme/theme59.xml" ContentType="application/vnd.openxmlformats-officedocument.theme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Layouts/slideLayout32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416.xml" ContentType="application/vnd.openxmlformats-officedocument.presentationml.slideLayout+xml"/>
  <Override PartName="/ppt/theme/theme37.xml" ContentType="application/vnd.openxmlformats-officedocument.theme+xml"/>
  <Override PartName="/ppt/slideLayouts/slideLayout463.xml" ContentType="application/vnd.openxmlformats-officedocument.presentationml.slideLayout+xml"/>
  <Override PartName="/ppt/slideLayouts/slideLayout60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10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441.xml" ContentType="application/vnd.openxmlformats-officedocument.presentationml.slideLayout+xml"/>
  <Override PartName="/ppt/slideLayouts/slideLayout539.xml" ContentType="application/vnd.openxmlformats-officedocument.presentationml.slideLayout+xml"/>
  <Override PartName="/ppt/slideLayouts/slideLayout586.xml" ContentType="application/vnd.openxmlformats-officedocument.presentationml.slideLayout+xml"/>
  <Override PartName="/ppt/diagrams/data7.xml" ContentType="application/vnd.openxmlformats-officedocument.drawingml.diagramData+xml"/>
  <Override PartName="/ppt/slideMasters/slideMaster41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slideLayouts/slideLayout233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378.xml" ContentType="application/vnd.openxmlformats-officedocument.presentationml.slideLayout+xml"/>
  <Override PartName="/ppt/theme/theme62.xml" ContentType="application/vnd.openxmlformats-officedocument.theme+xml"/>
  <Override PartName="/ppt/theme/theme40.xml" ContentType="application/vnd.openxmlformats-officedocument.theme+xml"/>
  <Override PartName="/ppt/slideLayouts/slideLayout517.xml" ContentType="application/vnd.openxmlformats-officedocument.presentationml.slideLayout+xml"/>
  <Override PartName="/ppt/slideLayouts/slideLayout564.xml" ContentType="application/vnd.openxmlformats-officedocument.presentationml.slideLayout+xml"/>
  <Override PartName="/ppt/diagrams/quickStyle8.xml" ContentType="application/vnd.openxmlformats-officedocument.drawingml.diagramStyle+xml"/>
  <Override PartName="/ppt/slides/slide49.xml" ContentType="application/vnd.openxmlformats-officedocument.presentationml.slide+xml"/>
  <Override PartName="/ppt/theme/theme7.xml" ContentType="application/vnd.openxmlformats-officedocument.theme+xml"/>
  <Override PartName="/ppt/slideLayouts/slideLayout211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542.xml" ContentType="application/vnd.openxmlformats-officedocument.presentationml.slideLayout+xml"/>
  <Override PartName="/ppt/slideLayouts/slideLayout68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81.xml" ContentType="application/vnd.openxmlformats-officedocument.presentationml.slideLayout+xml"/>
  <Override PartName="/ppt/slideLayouts/slideLayout479.xml" ContentType="application/vnd.openxmlformats-officedocument.presentationml.slideLayout+xml"/>
  <Override PartName="/ppt/slideLayouts/slideLayout618.xml" ContentType="application/vnd.openxmlformats-officedocument.presentationml.slideLayout+xml"/>
  <Override PartName="/ppt/slideLayouts/slideLayout665.xml" ContentType="application/vnd.openxmlformats-officedocument.presentationml.slideLayout+xml"/>
  <Override PartName="/ppt/slideMasters/slideMaster57.xml" ContentType="application/vnd.openxmlformats-officedocument.presentationml.slideMaster+xml"/>
  <Override PartName="/ppt/slides/slide27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457.xml" ContentType="application/vnd.openxmlformats-officedocument.presentationml.slideLayout+xml"/>
  <Override PartName="/ppt/slideLayouts/slideLayout520.xml" ContentType="application/vnd.openxmlformats-officedocument.presentationml.slideLayout+xml"/>
  <Override PartName="/ppt/slides/slide2.xml" ContentType="application/vnd.openxmlformats-officedocument.presentationml.slide+xml"/>
  <Override PartName="/ppt/slides/slide52.xml" ContentType="application/vnd.openxmlformats-officedocument.presentationml.slide+xml"/>
  <Override PartName="/ppt/slideLayouts/slideLayout26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643.xml" ContentType="application/vnd.openxmlformats-officedocument.presentationml.slideLayout+xml"/>
  <Override PartName="/ppt/slideLayouts/slideLayout690.xml" ContentType="application/vnd.openxmlformats-officedocument.presentationml.slideLayout+xml"/>
  <Default Extension="wmf" ContentType="image/x-wmf"/>
  <Override PartName="/ppt/slideMasters/slideMaster35.xml" ContentType="application/vnd.openxmlformats-officedocument.presentationml.slideMaster+xml"/>
  <Override PartName="/ppt/slideLayouts/slideLayout51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435.xml" ContentType="application/vnd.openxmlformats-officedocument.presentationml.slideLayout+xml"/>
  <Override PartName="/ppt/slideLayouts/slideLayout482.xml" ContentType="application/vnd.openxmlformats-officedocument.presentationml.slideLayout+xml"/>
  <Override PartName="/ppt/slideLayouts/slideLayout621.xml" ContentType="application/vnd.openxmlformats-officedocument.presentationml.slideLayout+xml"/>
  <Override PartName="/ppt/theme/theme56.xml" ContentType="application/vnd.openxmlformats-officedocument.theme+xml"/>
  <Override PartName="/ppt/slides/slide30.xml" ContentType="application/vnd.openxmlformats-officedocument.presentationml.slide+xml"/>
  <Override PartName="/ppt/slideLayouts/slideLayout227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413.xml" ContentType="application/vnd.openxmlformats-officedocument.presentationml.slideLayout+xml"/>
  <Override PartName="/ppt/slideLayouts/slideLayout460.xml" ContentType="application/vnd.openxmlformats-officedocument.presentationml.slideLayout+xml"/>
  <Override PartName="/ppt/slideLayouts/slideLayout558.xml" ContentType="application/vnd.openxmlformats-officedocument.presentationml.slideLayout+xml"/>
  <Override PartName="/ppt/slideMasters/slideMaster13.xml" ContentType="application/vnd.openxmlformats-officedocument.presentationml.slideMaster+xml"/>
  <Override PartName="/ppt/slideMasters/slideMaster60.xml" ContentType="application/vnd.openxmlformats-officedocument.presentationml.slideMaster+xml"/>
  <Override PartName="/ppt/slideLayouts/slideLayout205.xml" ContentType="application/vnd.openxmlformats-officedocument.presentationml.slideLayout+xml"/>
  <Override PartName="/ppt/slideLayouts/slideLayout252.xml" ContentType="application/vnd.openxmlformats-officedocument.presentationml.slideLayout+xml"/>
  <Override PartName="/ppt/theme/theme34.xml" ContentType="application/vnd.openxmlformats-officedocument.theme+xml"/>
  <Override PartName="/ppt/slideLayouts/slideLayout397.xml" ContentType="application/vnd.openxmlformats-officedocument.presentationml.slideLayout+xml"/>
  <Override PartName="/ppt/diagrams/data4.xml" ContentType="application/vnd.openxmlformats-officedocument.drawingml.diagramData+xml"/>
  <Override PartName="/ppt/notesSlides/notesSlide9.xml" ContentType="application/vnd.openxmlformats-officedocument.presentationml.notesSlid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Layouts/slideLayout189.xml" ContentType="application/vnd.openxmlformats-officedocument.presentationml.slideLayout+xml"/>
  <Override PartName="/ppt/slideLayouts/slideLayout536.xml" ContentType="application/vnd.openxmlformats-officedocument.presentationml.slideLayout+xml"/>
  <Override PartName="/ppt/slideLayouts/slideLayout583.xml" ContentType="application/vnd.openxmlformats-officedocument.presentationml.slideLayout+xml"/>
  <Override PartName="/ppt/diagrams/colors6.xml" ContentType="application/vnd.openxmlformats-officedocument.drawingml.diagramColors+xml"/>
  <Override PartName="/ppt/slides/slide68.xml" ContentType="application/vnd.openxmlformats-officedocument.presentationml.slide+xml"/>
  <Override PartName="/ppt/slideLayouts/slideLayout230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75.xml" ContentType="application/vnd.openxmlformats-officedocument.presentationml.slideLayout+xml"/>
  <Override PartName="/ppt/slideLayouts/slideLayout514.xml" ContentType="application/vnd.openxmlformats-officedocument.presentationml.slideLayout+xml"/>
  <Override PartName="/ppt/slideLayouts/slideLayout561.xml" ContentType="application/vnd.openxmlformats-officedocument.presentationml.slideLayout+xml"/>
  <Override PartName="/ppt/slideLayouts/slideLayout659.xml" ContentType="application/vnd.openxmlformats-officedocument.presentationml.slideLayout+xml"/>
  <Override PartName="/ppt/theme/theme4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53.xml" ContentType="application/vnd.openxmlformats-officedocument.presentationml.slideLayout+xml"/>
  <Override PartName="/ppt/slideLayouts/slideLayout498.xml" ContentType="application/vnd.openxmlformats-officedocument.presentationml.slideLayout+xml"/>
  <Override PartName="/ppt/slideLayouts/slideLayout637.xml" ContentType="application/vnd.openxmlformats-officedocument.presentationml.slideLayout+xml"/>
  <Override PartName="/ppt/slideLayouts/slideLayout684.xml" ContentType="application/vnd.openxmlformats-officedocument.presentationml.slideLayout+xml"/>
  <Override PartName="/ppt/diagrams/quickStyle5.xml" ContentType="application/vnd.openxmlformats-officedocument.drawingml.diagramStyle+xml"/>
  <Override PartName="/ppt/slideMasters/slideMaster29.xml" ContentType="application/vnd.openxmlformats-officedocument.presentationml.slideMaster+xml"/>
  <Override PartName="/ppt/slides/slide46.xml" ContentType="application/vnd.openxmlformats-officedocument.presentationml.slide+xml"/>
  <Override PartName="/ppt/slideLayouts/slideLayout45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429.xml" ContentType="application/vnd.openxmlformats-officedocument.presentationml.slideLayout+xml"/>
  <Override PartName="/ppt/slideLayouts/slideLayout476.xml" ContentType="application/vnd.openxmlformats-officedocument.presentationml.slideLayout+xml"/>
  <Override PartName="/ppt/slides/slide24.xml" ContentType="application/vnd.openxmlformats-officedocument.presentationml.slide+xml"/>
  <Override PartName="/ppt/slides/slide71.xml" ContentType="application/vnd.openxmlformats-officedocument.presentationml.slide+xml"/>
  <Override PartName="/ppt/slideLayouts/slideLayout92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599.xml" ContentType="application/vnd.openxmlformats-officedocument.presentationml.slideLayout+xml"/>
  <Override PartName="/ppt/slideLayouts/slideLayout615.xml" ContentType="application/vnd.openxmlformats-officedocument.presentationml.slideLayout+xml"/>
  <Override PartName="/ppt/slideLayouts/slideLayout662.xml" ContentType="application/vnd.openxmlformats-officedocument.presentationml.slideLayout+xml"/>
  <Override PartName="/ppt/diagrams/layout8.xml" ContentType="application/vnd.openxmlformats-officedocument.drawingml.diagramLayout+xml"/>
  <Override PartName="/ppt/slideMasters/slideMaster54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70.xml" ContentType="application/vnd.openxmlformats-officedocument.presentationml.slideLayout+xml"/>
  <Override PartName="/ppt/theme/theme28.xml" ContentType="application/vnd.openxmlformats-officedocument.theme+xml"/>
  <Override PartName="/ppt/slideLayouts/slideLayout407.xml" ContentType="application/vnd.openxmlformats-officedocument.presentationml.slideLayout+xml"/>
  <Override PartName="/ppt/slideLayouts/slideLayout454.xml" ContentType="application/vnd.openxmlformats-officedocument.presentationml.slideLayout+xml"/>
  <Override PartName="/ppt/slideLayouts/slideLayout640.xml" ContentType="application/vnd.openxmlformats-officedocument.presentationml.slideLayout+xml"/>
  <Override PartName="/ppt/slideMasters/slideMaster32.xml" ContentType="application/vnd.openxmlformats-officedocument.presentationml.slideMaster+xml"/>
  <Override PartName="/ppt/slideLayouts/slideLayout101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432.xml" ContentType="application/vnd.openxmlformats-officedocument.presentationml.slideLayout+xml"/>
  <Override PartName="/ppt/slideLayouts/slideLayout577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Layouts/slideLayout508.xml" ContentType="application/vnd.openxmlformats-officedocument.presentationml.slideLayout+xml"/>
  <Override PartName="/ppt/slideLayouts/slideLayout555.xml" ContentType="application/vnd.openxmlformats-officedocument.presentationml.slideLayout+xml"/>
  <Override PartName="/ppt/theme/theme53.xml" ContentType="application/vnd.openxmlformats-officedocument.them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Layouts/slideLayout347.xml" ContentType="application/vnd.openxmlformats-officedocument.presentationml.slideLayout+xml"/>
  <Override PartName="/ppt/theme/theme31.xml" ContentType="application/vnd.openxmlformats-officedocument.theme+xml"/>
  <Override PartName="/ppt/slideLayouts/slideLayout394.xml" ContentType="application/vnd.openxmlformats-officedocument.presentationml.slideLayout+xml"/>
  <Override PartName="/ppt/slideLayouts/slideLayout4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Layouts/slideLayout139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533.xml" ContentType="application/vnd.openxmlformats-officedocument.presentationml.slideLayout+xml"/>
  <Override PartName="/ppt/slideLayouts/slideLayout580.xml" ContentType="application/vnd.openxmlformats-officedocument.presentationml.slideLayout+xml"/>
  <Override PartName="/ppt/slideLayouts/slideLayout678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Layouts/slideLayout609.xml" ContentType="application/vnd.openxmlformats-officedocument.presentationml.slideLayout+xml"/>
  <Override PartName="/ppt/slideLayouts/slideLayout656.xml" ContentType="application/vnd.openxmlformats-officedocument.presentationml.slideLayout+xml"/>
  <Override PartName="/ppt/slideMasters/slideMaster48.xml" ContentType="application/vnd.openxmlformats-officedocument.presentationml.slideMaster+xml"/>
  <Override PartName="/ppt/slides/slide18.xml" ContentType="application/vnd.openxmlformats-officedocument.presentationml.slide+xml"/>
  <Override PartName="/ppt/slides/slide65.xml" ContentType="application/vnd.openxmlformats-officedocument.presentationml.slide+xml"/>
  <Override PartName="/ppt/slideLayouts/slideLayout17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448.xml" ContentType="application/vnd.openxmlformats-officedocument.presentationml.slideLayout+xml"/>
  <Override PartName="/ppt/slideLayouts/slideLayout495.xml" ContentType="application/vnd.openxmlformats-officedocument.presentationml.slideLayout+xml"/>
  <Override PartName="/ppt/slideLayouts/slideLayout511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142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634.xml" ContentType="application/vnd.openxmlformats-officedocument.presentationml.slideLayout+xml"/>
  <Override PartName="/ppt/slideLayouts/slideLayout681.xml" ContentType="application/vnd.openxmlformats-officedocument.presentationml.slideLayout+xml"/>
  <Override PartName="/ppt/slideMasters/slideMaster26.xml" ContentType="application/vnd.openxmlformats-officedocument.presentationml.slideMaster+xml"/>
  <Override PartName="/ppt/slideLayouts/slideLayout42.xml" ContentType="application/vnd.openxmlformats-officedocument.presentationml.slideLayout+xml"/>
  <Override PartName="/ppt/slideLayouts/slideLayout426.xml" ContentType="application/vnd.openxmlformats-officedocument.presentationml.slideLayout+xml"/>
  <Override PartName="/ppt/slideLayouts/slideLayout473.xml" ContentType="application/vnd.openxmlformats-officedocument.presentationml.slideLayout+xml"/>
  <Override PartName="/ppt/theme/theme47.xml" ContentType="application/vnd.openxmlformats-officedocument.theme+xml"/>
  <Override PartName="/ppt/slideLayouts/slideLayout612.xml" ContentType="application/vnd.openxmlformats-officedocument.presentationml.slideLayout+xml"/>
  <Override PartName="/ppt/slideMasters/slideMaster51.xml" ContentType="application/vnd.openxmlformats-officedocument.presentationml.slideMaster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404.xml" ContentType="application/vnd.openxmlformats-officedocument.presentationml.slideLayout+xml"/>
  <Override PartName="/ppt/slideLayouts/slideLayout451.xml" ContentType="application/vnd.openxmlformats-officedocument.presentationml.slideLayout+xml"/>
  <Override PartName="/ppt/slideLayouts/slideLayout549.xml" ContentType="application/vnd.openxmlformats-officedocument.presentationml.slideLayout+xml"/>
  <Override PartName="/ppt/slideLayouts/slideLayout596.xml" ContentType="application/vnd.openxmlformats-officedocument.presentationml.slideLayout+xml"/>
  <Override PartName="/ppt/diagrams/layout5.xml" ContentType="application/vnd.openxmlformats-officedocument.drawingml.diagramLayout+xml"/>
  <Override PartName="/ppt/slideLayouts/slideLayout243.xml" ContentType="application/vnd.openxmlformats-officedocument.presentationml.slideLayout+xml"/>
  <Override PartName="/ppt/theme/theme25.xml" ContentType="application/vnd.openxmlformats-officedocument.theme+xml"/>
  <Override PartName="/ppt/slideLayouts/slideLayout290.xml" ContentType="application/vnd.openxmlformats-officedocument.presentationml.slideLayout+xml"/>
  <Override PartName="/ppt/slideLayouts/slideLayout388.xml" ContentType="application/vnd.openxmlformats-officedocument.presentationml.slideLayout+xml"/>
  <Override PartName="/ppt/slideLayouts/slideLayout527.xml" ContentType="application/vnd.openxmlformats-officedocument.presentationml.slideLayout+xml"/>
  <Override PartName="/ppt/slideLayouts/slideLayout574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66.xml" ContentType="application/vnd.openxmlformats-officedocument.presentationml.slideLayout+xml"/>
  <Override PartName="/ppt/theme/theme50.xml" ContentType="application/vnd.openxmlformats-officedocument.theme+xml"/>
  <Override PartName="/ppt/diagrams/drawing7.xml" ContentType="application/vnd.ms-office.drawingml.diagramDrawing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158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505.xml" ContentType="application/vnd.openxmlformats-officedocument.presentationml.slideLayout+xml"/>
  <Override PartName="/ppt/slideLayouts/slideLayout552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91.xml" ContentType="application/vnd.openxmlformats-officedocument.presentationml.slideLayout+xml"/>
  <Override PartName="/ppt/slideLayouts/slideLayout489.xml" ContentType="application/vnd.openxmlformats-officedocument.presentationml.slideLayout+xml"/>
  <Override PartName="/ppt/slideLayouts/slideLayout530.xml" ContentType="application/vnd.openxmlformats-officedocument.presentationml.slideLayout+xml"/>
  <Override PartName="/ppt/slideLayouts/slideLayout628.xml" ContentType="application/vnd.openxmlformats-officedocument.presentationml.slideLayout+xml"/>
  <Override PartName="/ppt/slideLayouts/slideLayout675.xml" ContentType="application/vnd.openxmlformats-officedocument.presentationml.slideLayout+xml"/>
  <Override PartName="/ppt/notesSlides/notesSlide3.xml" ContentType="application/vnd.openxmlformats-officedocument.presentationml.notes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467.xml" ContentType="application/vnd.openxmlformats-officedocument.presentationml.slideLayout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Layouts/slideLayout114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606.xml" ContentType="application/vnd.openxmlformats-officedocument.presentationml.slideLayout+xml"/>
  <Override PartName="/ppt/slideLayouts/slideLayout653.xml" ContentType="application/vnd.openxmlformats-officedocument.presentationml.slideLayout+xml"/>
  <Override PartName="/ppt/slideMasters/slideMaster45.xml" ContentType="application/vnd.openxmlformats-officedocument.presentationml.slideMaster+xml"/>
  <Override PartName="/ppt/slideLayouts/slideLayout14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19.xml" ContentType="application/vnd.openxmlformats-officedocument.theme+xml"/>
  <Override PartName="/ppt/slideLayouts/slideLayout300.xml" ContentType="application/vnd.openxmlformats-officedocument.presentationml.slideLayout+xml"/>
  <Override PartName="/ppt/slideLayouts/slideLayout445.xml" ContentType="application/vnd.openxmlformats-officedocument.presentationml.slideLayout+xml"/>
  <Override PartName="/ppt/slideLayouts/slideLayout492.xml" ContentType="application/vnd.openxmlformats-officedocument.presentationml.slideLayout+xml"/>
  <Override PartName="/ppt/slideLayouts/slideLayout631.xml" ContentType="application/vnd.openxmlformats-officedocument.presentationml.slideLayout+xml"/>
  <Override PartName="/ppt/slideMasters/slideMaster23.xml" ContentType="application/vnd.openxmlformats-officedocument.presentationml.slideMaster+xml"/>
  <Override PartName="/ppt/slides/slide40.xml" ContentType="application/vnd.openxmlformats-officedocument.presentationml.slide+xml"/>
  <Override PartName="/ppt/slideLayouts/slideLayout237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423.xml" ContentType="application/vnd.openxmlformats-officedocument.presentationml.slideLayout+xml"/>
  <Override PartName="/ppt/slideLayouts/slideLayout470.xml" ContentType="application/vnd.openxmlformats-officedocument.presentationml.slideLayout+xml"/>
  <Override PartName="/ppt/theme/theme44.xml" ContentType="application/vnd.openxmlformats-officedocument.theme+xml"/>
  <Override PartName="/ppt/slideLayouts/slideLayout568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546.xml" ContentType="application/vnd.openxmlformats-officedocument.presentationml.slideLayout+xml"/>
  <Override PartName="/ppt/slideLayouts/slideLayout593.xml" ContentType="application/vnd.openxmlformats-officedocument.presentationml.slideLayout+xml"/>
  <Override PartName="/ppt/diagrams/layout2.xml" ContentType="application/vnd.openxmlformats-officedocument.drawingml.diagramLayout+xml"/>
  <Override PartName="/ppt/slideLayouts/slideLayout99.xml" ContentType="application/vnd.openxmlformats-officedocument.presentationml.slideLayout+xml"/>
  <Override PartName="/ppt/slideLayouts/slideLayout199.xml" ContentType="application/vnd.openxmlformats-officedocument.presentationml.slideLayout+xml"/>
  <Override PartName="/ppt/theme/theme22.xml" ContentType="application/vnd.openxmlformats-officedocument.theme+xml"/>
  <Override PartName="/ppt/slideLayouts/slideLayout338.xml" ContentType="application/vnd.openxmlformats-officedocument.presentationml.slideLayout+xml"/>
  <Override PartName="/ppt/slideLayouts/slideLayout385.xml" ContentType="application/vnd.openxmlformats-officedocument.presentationml.slideLayout+xml"/>
  <Override PartName="/ppt/slideLayouts/slideLayout401.xml" ContentType="application/vnd.openxmlformats-officedocument.presentationml.slideLayout+xml"/>
  <Override PartName="/ppt/slideLayouts/slideLayout669.xml" ContentType="application/vnd.openxmlformats-officedocument.presentationml.slideLayout+xml"/>
  <Override PartName="/ppt/slides/slide78.xml" ContentType="application/vnd.openxmlformats-officedocument.presentationml.slide+xml"/>
  <Override PartName="/ppt/slideLayouts/slideLayout177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524.xml" ContentType="application/vnd.openxmlformats-officedocument.presentationml.slideLayout+xml"/>
  <Override PartName="/ppt/slideLayouts/slideLayout571.xml" ContentType="application/vnd.openxmlformats-officedocument.presentationml.slideLayout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63.xml" ContentType="application/vnd.openxmlformats-officedocument.presentationml.slideLayout+xml"/>
  <Override PartName="/ppt/slideLayouts/slideLayout502.xml" ContentType="application/vnd.openxmlformats-officedocument.presentationml.slideLayout+xml"/>
  <Override PartName="/ppt/slideLayouts/slideLayout647.xml" ContentType="application/vnd.openxmlformats-officedocument.presentationml.slideLayout+xml"/>
  <Override PartName="/ppt/slideLayouts/slideLayout69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Layouts/slideLayout55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439.xml" ContentType="application/vnd.openxmlformats-officedocument.presentationml.slideLayout+xml"/>
  <Override PartName="/ppt/slideLayouts/slideLayout486.xml" ContentType="application/vnd.openxmlformats-officedocument.presentationml.slideLayout+xml"/>
  <Override PartName="/ppt/slideLayouts/slideLayout625.xml" ContentType="application/vnd.openxmlformats-officedocument.presentationml.slideLayout+xml"/>
  <Override PartName="/ppt/slideLayouts/slideLayout672.xml" ContentType="application/vnd.openxmlformats-officedocument.presentationml.slideLayout+xml"/>
  <Override PartName="/ppt/slides/slide34.xml" ContentType="application/vnd.openxmlformats-officedocument.presentationml.slide+xml"/>
  <Override PartName="/ppt/slides/slide81.xml" ContentType="application/vnd.openxmlformats-officedocument.presentationml.slide+xml"/>
  <Override PartName="/ppt/slideLayouts/slideLayout133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417.xml" ContentType="application/vnd.openxmlformats-officedocument.presentationml.slideLayout+xml"/>
  <Override PartName="/ppt/slideLayouts/slideLayout464.xml" ContentType="application/vnd.openxmlformats-officedocument.presentationml.slideLayout+xml"/>
  <Default Extension="rels" ContentType="application/vnd.openxmlformats-package.relationships+xml"/>
  <Override PartName="/ppt/slideMasters/slideMaster17.xml" ContentType="application/vnd.openxmlformats-officedocument.presentationml.slideMaster+xml"/>
  <Override PartName="/ppt/slideLayouts/slideLayout33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56.xml" ContentType="application/vnd.openxmlformats-officedocument.presentationml.slideLayout+xml"/>
  <Override PartName="/ppt/theme/theme38.xml" ContentType="application/vnd.openxmlformats-officedocument.theme+xml"/>
  <Override PartName="/ppt/slideLayouts/slideLayout603.xml" ContentType="application/vnd.openxmlformats-officedocument.presentationml.slideLayout+xml"/>
  <Override PartName="/ppt/slideLayouts/slideLayout650.xml" ContentType="application/vnd.openxmlformats-officedocument.presentationml.slideLayout+xml"/>
  <Override PartName="/ppt/diagrams/data8.xml" ContentType="application/vnd.openxmlformats-officedocument.drawingml.diagramData+xml"/>
  <Override PartName="/ppt/slideMasters/slideMaster42.xml" ContentType="application/vnd.openxmlformats-officedocument.presentationml.slideMaster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6.xml" ContentType="application/vnd.openxmlformats-officedocument.theme+xml"/>
  <Override PartName="/ppt/slideLayouts/slideLayout442.xml" ContentType="application/vnd.openxmlformats-officedocument.presentationml.slideLayout+xml"/>
  <Override PartName="/ppt/slideLayouts/slideLayout587.xml" ContentType="application/vnd.openxmlformats-officedocument.presentationml.slideLayout+xml"/>
  <Override PartName="/ppt/theme/theme63.xml" ContentType="application/vnd.openxmlformats-officedocument.theme+xml"/>
  <Override PartName="/ppt/slideLayouts/slideLayout234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379.xml" ContentType="application/vnd.openxmlformats-officedocument.presentationml.slideLayout+xml"/>
  <Override PartName="/ppt/slideLayouts/slideLayout518.xml" ContentType="application/vnd.openxmlformats-officedocument.presentationml.slideLayout+xml"/>
  <Override PartName="/ppt/slideLayouts/slideLayout565.xml" ContentType="application/vnd.openxmlformats-officedocument.presentationml.slideLayout+xml"/>
  <Override PartName="/ppt/slideMasters/slideMaster20.xml" ContentType="application/vnd.openxmlformats-officedocument.presentationml.slideMaster+xml"/>
  <Override PartName="/ppt/theme/theme8.xml" ContentType="application/vnd.openxmlformats-officedocument.theme+xml"/>
  <Override PartName="/ppt/slideLayouts/slideLayout357.xml" ContentType="application/vnd.openxmlformats-officedocument.presentationml.slideLayout+xml"/>
  <Override PartName="/ppt/slideLayouts/slideLayout420.xml" ContentType="application/vnd.openxmlformats-officedocument.presentationml.slideLayout+xml"/>
  <Override PartName="/ppt/theme/theme41.xml" ContentType="application/vnd.openxmlformats-officedocument.theme+xml"/>
  <Override PartName="/ppt/slideLayouts/slideLayout68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543.xml" ContentType="application/vnd.openxmlformats-officedocument.presentationml.slideLayout+xml"/>
  <Override PartName="/ppt/slideLayouts/slideLayout590.xml" ContentType="application/vnd.openxmlformats-officedocument.presentationml.slideLayout+xml"/>
  <Override PartName="/ppt/slides/slide28.xml" ContentType="application/vnd.openxmlformats-officedocument.presentationml.slide+xml"/>
  <Override PartName="/ppt/slides/slide75.xml" ContentType="application/vnd.openxmlformats-officedocument.presentationml.slide+xml"/>
  <Override PartName="/ppt/slideLayouts/slideLayout49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82.xml" ContentType="application/vnd.openxmlformats-officedocument.presentationml.slideLayout+xml"/>
  <Override PartName="/ppt/slideLayouts/slideLayout521.xml" ContentType="application/vnd.openxmlformats-officedocument.presentationml.slideLayout+xml"/>
  <Override PartName="/ppt/slideLayouts/slideLayout619.xml" ContentType="application/vnd.openxmlformats-officedocument.presentationml.slideLayout+xml"/>
  <Override PartName="/ppt/slideLayouts/slideLayout666.xml" ContentType="application/vnd.openxmlformats-officedocument.presentationml.slideLayout+xml"/>
  <Override PartName="/ppt/slideMasters/slideMaster58.xml" ContentType="application/vnd.openxmlformats-officedocument.presentationml.slideMaster+xml"/>
  <Override PartName="/ppt/slides/slide3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458.xml" ContentType="application/vnd.openxmlformats-officedocument.presentationml.slideLayout+xml"/>
  <Override PartName="/ppt/slideLayouts/slideLayout644.xml" ContentType="application/vnd.openxmlformats-officedocument.presentationml.slideLayout+xml"/>
  <Override PartName="/ppt/slideLayouts/slideLayout691.xml" ContentType="application/vnd.openxmlformats-officedocument.presentationml.slideLayout+xml"/>
  <Override PartName="/ppt/diagrams/drawing1.xml" ContentType="application/vnd.ms-office.drawingml.diagramDrawing+xml"/>
  <Override PartName="/ppt/slides/slide53.xml" ContentType="application/vnd.openxmlformats-officedocument.presentationml.slide+xml"/>
  <Override PartName="/ppt/slideLayouts/slideLayout105.xml" ContentType="application/vnd.openxmlformats-officedocument.presentationml.slideLayout+xml"/>
  <Default Extension="jpeg" ContentType="image/jpeg"/>
  <Override PartName="/ppt/slideLayouts/slideLayout152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436.xml" ContentType="application/vnd.openxmlformats-officedocument.presentationml.slideLayout+xml"/>
  <Override PartName="/ppt/slideLayouts/slideLayout483.xml" ContentType="application/vnd.openxmlformats-officedocument.presentationml.slideLayout+xml"/>
  <Override PartName="/ppt/slideMasters/slideMaster36.xml" ContentType="application/vnd.openxmlformats-officedocument.presentationml.slideMaster+xml"/>
  <Override PartName="/ppt/slides/slide31.xml" ContentType="application/vnd.openxmlformats-officedocument.presentationml.slide+xml"/>
  <Override PartName="/ppt/slideLayouts/slideLayout52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622.xml" ContentType="application/vnd.openxmlformats-officedocument.presentationml.slideLayout+xml"/>
  <Override PartName="/ppt/theme/theme57.xml" ContentType="application/vnd.openxmlformats-officedocument.theme+xml"/>
  <Override PartName="/ppt/slideMasters/slideMaster14.xml" ContentType="application/vnd.openxmlformats-officedocument.presentationml.slideMaster+xml"/>
  <Override PartName="/ppt/slideMasters/slideMaster61.xml" ContentType="application/vnd.openxmlformats-officedocument.presentationml.slideMaster+xml"/>
  <Override PartName="/ppt/slideLayouts/slideLayout30.xml" ContentType="application/vnd.openxmlformats-officedocument.presentationml.slideLayout+xml"/>
  <Override PartName="/ppt/slideLayouts/slideLayout130.xml" ContentType="application/vnd.openxmlformats-officedocument.presentationml.slideLayout+xml"/>
  <Override PartName="/ppt/theme/theme35.xml" ContentType="application/vnd.openxmlformats-officedocument.theme+xml"/>
  <Override PartName="/ppt/slideLayouts/slideLayout414.xml" ContentType="application/vnd.openxmlformats-officedocument.presentationml.slideLayout+xml"/>
  <Override PartName="/ppt/slideLayouts/slideLayout461.xml" ContentType="application/vnd.openxmlformats-officedocument.presentationml.slideLayout+xml"/>
  <Override PartName="/ppt/slideLayouts/slideLayout559.xml" ContentType="application/vnd.openxmlformats-officedocument.presentationml.slideLayout+xml"/>
  <Override PartName="/ppt/slideLayouts/slideLayout600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398.xml" ContentType="application/vnd.openxmlformats-officedocument.presentationml.slideLayout+xml"/>
  <Override PartName="/ppt/slideLayouts/slideLayout537.xml" ContentType="application/vnd.openxmlformats-officedocument.presentationml.slideLayout+xml"/>
  <Override PartName="/ppt/slideLayouts/slideLayout584.xml" ContentType="application/vnd.openxmlformats-officedocument.presentationml.slide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theme/theme13.xml" ContentType="application/vnd.openxmlformats-officedocument.theme+xml"/>
  <Override PartName="/ppt/slideLayouts/slideLayout231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76.xml" ContentType="application/vnd.openxmlformats-officedocument.presentationml.slideLayout+xml"/>
  <Override PartName="/ppt/theme/theme60.xml" ContentType="application/vnd.openxmlformats-officedocument.theme+xml"/>
  <Override PartName="/ppt/slides/slide69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499.xml" ContentType="application/vnd.openxmlformats-officedocument.presentationml.slideLayout+xml"/>
  <Override PartName="/ppt/slideLayouts/slideLayout515.xml" ContentType="application/vnd.openxmlformats-officedocument.presentationml.slideLayout+xml"/>
  <Override PartName="/ppt/slideLayouts/slideLayout562.xml" ContentType="application/vnd.openxmlformats-officedocument.presentationml.slideLayout+xml"/>
  <Override PartName="/ppt/diagrams/quickStyle6.xml" ContentType="application/vnd.openxmlformats-officedocument.drawingml.diagramStyle+xml"/>
  <Override PartName="/ppt/slides/slide47.xml" ContentType="application/vnd.openxmlformats-officedocument.presentationml.slide+xml"/>
  <Override PartName="/ppt/theme/theme5.xml" ContentType="application/vnd.openxmlformats-officedocument.theme+xml"/>
  <Override PartName="/ppt/slideLayouts/slideLayout354.xml" ContentType="application/vnd.openxmlformats-officedocument.presentationml.slideLayout+xml"/>
  <Override PartName="/ppt/slideLayouts/slideLayout540.xml" ContentType="application/vnd.openxmlformats-officedocument.presentationml.slideLayout+xml"/>
  <Override PartName="/ppt/slideLayouts/slideLayout68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616.xml" ContentType="application/vnd.openxmlformats-officedocument.presentationml.slideLayout+xml"/>
  <Override PartName="/ppt/slides/slide72.xml" ContentType="application/vnd.openxmlformats-officedocument.presentationml.slide+xml"/>
  <Override PartName="/ppt/slideLayouts/slideLayout124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455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310.xml" ContentType="application/vnd.openxmlformats-officedocument.presentationml.slideLayout+xml"/>
  <Override PartName="/ppt/theme/theme29.xml" ContentType="application/vnd.openxmlformats-officedocument.theme+xml"/>
  <Override PartName="/ppt/slideLayouts/slideLayout641.xml" ContentType="application/vnd.openxmlformats-officedocument.presentationml.slideLayout+xml"/>
  <Override PartName="/ppt/slideMasters/slideMaster33.xml" ContentType="application/vnd.openxmlformats-officedocument.presentationml.slideMaster+xml"/>
  <Override PartName="/ppt/slideLayouts/slideLayout480.xml" ContentType="application/vnd.openxmlformats-officedocument.presentationml.slideLayout+xml"/>
  <Override PartName="/ppt/theme/theme54.xml" ContentType="application/vnd.openxmlformats-officedocument.theme+xml"/>
  <Override PartName="/ppt/slideMasters/slideMaster8.xml" ContentType="application/vnd.openxmlformats-officedocument.presentationml.slideMaster+xml"/>
  <Override PartName="/ppt/slideLayouts/slideLayout225.xml" ContentType="application/vnd.openxmlformats-officedocument.presentationml.slideLayout+xml"/>
  <Override PartName="/ppt/slideLayouts/slideLayout411.xml" ContentType="application/vnd.openxmlformats-officedocument.presentationml.slideLayout+xml"/>
  <Override PartName="/ppt/slideLayouts/slideLayout556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395.xml" ContentType="application/vnd.openxmlformats-officedocument.presentationml.slideLayout+xml"/>
  <Override PartName="/ppt/diagrams/data2.xml" ContentType="application/vnd.openxmlformats-officedocument.drawingml.diagramData+xml"/>
  <Override PartName="/ppt/slideLayouts/slideLayout87.xml" ContentType="application/vnd.openxmlformats-officedocument.presentationml.slideLayout+xml"/>
  <Override PartName="/ppt/theme/theme10.xml" ContentType="application/vnd.openxmlformats-officedocument.theme+xml"/>
  <Override PartName="/ppt/slideLayouts/slideLayout326.xml" ContentType="application/vnd.openxmlformats-officedocument.presentationml.slideLayout+xml"/>
  <Override PartName="/ppt/slideLayouts/slideLayout581.xml" ContentType="application/vnd.openxmlformats-officedocument.presentationml.slideLayout+xml"/>
  <Override PartName="/ppt/diagrams/colors4.xml" ContentType="application/vnd.openxmlformats-officedocument.drawingml.diagramColors+xml"/>
  <Override PartName="/ppt/slides/slide19.xml" ContentType="application/vnd.openxmlformats-officedocument.presentationml.slide+xml"/>
  <Override PartName="/ppt/slideLayouts/slideLayout165.xml" ContentType="application/vnd.openxmlformats-officedocument.presentationml.slideLayout+xml"/>
  <Override PartName="/ppt/slideLayouts/slideLayout512.xml" ContentType="application/vnd.openxmlformats-officedocument.presentationml.slideLayout+xml"/>
  <Override PartName="/ppt/slideLayouts/slideLayout657.xml" ContentType="application/vnd.openxmlformats-officedocument.presentationml.slideLayout+xml"/>
  <Override PartName="/ppt/slideMasters/slideMaster49.xml" ContentType="application/vnd.openxmlformats-officedocument.presentationml.slideMaster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51.xml" ContentType="application/vnd.openxmlformats-officedocument.presentationml.slideLayout+xml"/>
  <Override PartName="/ppt/slideLayouts/slideLayout496.xml" ContentType="application/vnd.openxmlformats-officedocument.presentationml.slideLayout+xml"/>
  <Override PartName="/ppt/slideLayouts/slideLayout682.xml" ContentType="application/vnd.openxmlformats-officedocument.presentationml.slideLayout+xml"/>
  <Override PartName="/ppt/slides/slide44.xml" ContentType="application/vnd.openxmlformats-officedocument.presentationml.slide+xml"/>
  <Override PartName="/ppt/slideLayouts/slideLayout43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427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597.xml" ContentType="application/vnd.openxmlformats-officedocument.presentationml.slideLayout+xml"/>
  <Override PartName="/ppt/slideLayouts/slideLayout613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26.xml" ContentType="application/vnd.openxmlformats-officedocument.theme+xml"/>
  <Override PartName="/ppt/slideLayouts/slideLayout452.xml" ContentType="application/vnd.openxmlformats-officedocument.presentationml.slideLayout+xml"/>
  <Override PartName="/ppt/slideMasters/slideMaster30.xml" ContentType="application/vnd.openxmlformats-officedocument.presentationml.slideMaster+xml"/>
  <Override PartName="/ppt/slideLayouts/slideLayout291.xml" ContentType="application/vnd.openxmlformats-officedocument.presentationml.slideLayout+xml"/>
  <Override PartName="/ppt/slideLayouts/slideLayout528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367.xml" ContentType="application/vnd.openxmlformats-officedocument.presentationml.slideLayout+xml"/>
  <Override PartName="/ppt/slideLayouts/slideLayout553.xml" ContentType="application/vnd.openxmlformats-officedocument.presentationml.slideLayout+xml"/>
  <Override PartName="/ppt/theme/theme51.xml" ContentType="application/vnd.openxmlformats-officedocument.theme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slideLayouts/slideLayout392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629.xml" ContentType="application/vnd.openxmlformats-officedocument.presentationml.slideLayout+xml"/>
  <Override PartName="/ppt/diagrams/colors1.xml" ContentType="application/vnd.openxmlformats-officedocument.drawingml.diagramColors+xml"/>
  <Override PartName="/ppt/slideLayouts/slideLayout84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468.xml" ContentType="application/vnd.openxmlformats-officedocument.presentationml.slideLayout+xml"/>
  <Override PartName="/ppt/slideLayouts/slideLayout654.xml" ContentType="application/vnd.openxmlformats-officedocument.presentationml.slideLayout+xml"/>
  <Override PartName="/ppt/slideMasters/slideMaster46.xml" ContentType="application/vnd.openxmlformats-officedocument.presentationml.slideMaster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493.xml" ContentType="application/vnd.openxmlformats-officedocument.presentationml.slideLayout+xml"/>
  <Override PartName="/ppt/slides/slide41.xml" ContentType="application/vnd.openxmlformats-officedocument.presentationml.slide+xml"/>
  <Override PartName="/ppt/slideLayouts/slideLayout238.xml" ContentType="application/vnd.openxmlformats-officedocument.presentationml.slideLayout+xml"/>
  <Override PartName="/ppt/slideLayouts/slideLayout56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24.xml" ContentType="application/vnd.openxmlformats-officedocument.presentationml.slideLayout+xml"/>
  <Override PartName="/ppt/slideLayouts/slideLayout610.xml" ContentType="application/vnd.openxmlformats-officedocument.presentationml.slideLayout+xml"/>
  <Override PartName="/ppt/theme/theme23.xml" ContentType="application/vnd.openxmlformats-officedocument.theme+xml"/>
  <Override PartName="/ppt/slideLayouts/slideLayout263.xml" ContentType="application/vnd.openxmlformats-officedocument.presentationml.slideLayout+xml"/>
  <Override PartName="/ppt/slideLayouts/slideLayout594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525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364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7.xml" ContentType="application/vnd.openxmlformats-officedocument.presentationml.slide+xml"/>
  <Override PartName="/ppt/slideLayouts/slideLayout109.xml" ContentType="application/vnd.openxmlformats-officedocument.presentationml.slideLayout+xml"/>
  <Override PartName="/ppt/slideLayouts/slideLayout550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626.xml" ContentType="application/vnd.openxmlformats-officedocument.presentationml.slideLayout+xml"/>
  <Override PartName="/ppt/slideMasters/slideMaster18.xml" ContentType="application/vnd.openxmlformats-officedocument.presentationml.slideMaster+xml"/>
  <Override PartName="/ppt/slides/slide82.xml" ContentType="application/vnd.openxmlformats-officedocument.presentationml.slide+xml"/>
  <Override PartName="/ppt/slideLayouts/slideLayout81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320.xml" ContentType="application/vnd.openxmlformats-officedocument.presentationml.slideLayout+xml"/>
  <Override PartName="/ppt/theme/theme39.xml" ContentType="application/vnd.openxmlformats-officedocument.theme+xml"/>
  <Override PartName="/ppt/slideLayouts/slideLayout465.xml" ContentType="application/vnd.openxmlformats-officedocument.presentationml.slideLayout+xml"/>
  <Override PartName="/ppt/slides/slide13.xml" ContentType="application/vnd.openxmlformats-officedocument.presentationml.slide+xml"/>
  <Override PartName="/ppt/slideLayouts/slideLayout651.xml" ContentType="application/vnd.openxmlformats-officedocument.presentationml.slideLayout+xml"/>
  <Override PartName="/ppt/slideMasters/slideMaster43.xml" ContentType="application/vnd.openxmlformats-officedocument.presentationml.slideMaster+xml"/>
  <Override PartName="/ppt/slideLayouts/slideLayout12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490.xml" ContentType="application/vnd.openxmlformats-officedocument.presentationml.slideLayout+xml"/>
  <Override PartName="/ppt/slideLayouts/slideLayout421.xml" ContentType="application/vnd.openxmlformats-officedocument.presentationml.slideLayout+xml"/>
  <Override PartName="/ppt/slideLayouts/slideLayout566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591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20.xml" ContentType="application/vnd.openxmlformats-officedocument.theme+xml"/>
  <Override PartName="/ppt/slideLayouts/slideLayout336.xml" ContentType="application/vnd.openxmlformats-officedocument.presentationml.slideLayout+xml"/>
  <Override PartName="/ppt/slideLayouts/slideLayout667.xml" ContentType="application/vnd.openxmlformats-officedocument.presentationml.slideLayout+xml"/>
  <Override PartName="/ppt/slides/slide29.xml" ContentType="application/vnd.openxmlformats-officedocument.presentationml.slide+xml"/>
  <Override PartName="/ppt/slideLayouts/slideLayout175.xml" ContentType="application/vnd.openxmlformats-officedocument.presentationml.slideLayout+xml"/>
  <Override PartName="/ppt/slideLayouts/slideLayout52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23" r:id="rId2"/>
    <p:sldMasterId id="2147483735" r:id="rId3"/>
    <p:sldMasterId id="2147483747" r:id="rId4"/>
    <p:sldMasterId id="2147483760" r:id="rId5"/>
    <p:sldMasterId id="2147483772" r:id="rId6"/>
    <p:sldMasterId id="2147483784" r:id="rId7"/>
    <p:sldMasterId id="2147483796" r:id="rId8"/>
    <p:sldMasterId id="2147483808" r:id="rId9"/>
    <p:sldMasterId id="2147483820" r:id="rId10"/>
    <p:sldMasterId id="2147483832" r:id="rId11"/>
    <p:sldMasterId id="2147483844" r:id="rId12"/>
    <p:sldMasterId id="2147483856" r:id="rId13"/>
    <p:sldMasterId id="2147483868" r:id="rId14"/>
    <p:sldMasterId id="2147483880" r:id="rId15"/>
    <p:sldMasterId id="2147484078" r:id="rId16"/>
    <p:sldMasterId id="2147484093" r:id="rId17"/>
    <p:sldMasterId id="2147484105" r:id="rId18"/>
    <p:sldMasterId id="2147484117" r:id="rId19"/>
    <p:sldMasterId id="2147484130" r:id="rId20"/>
    <p:sldMasterId id="2147484142" r:id="rId21"/>
    <p:sldMasterId id="2147484154" r:id="rId22"/>
    <p:sldMasterId id="2147484166" r:id="rId23"/>
    <p:sldMasterId id="2147484178" r:id="rId24"/>
    <p:sldMasterId id="2147484190" r:id="rId25"/>
    <p:sldMasterId id="2147484202" r:id="rId26"/>
    <p:sldMasterId id="2147484214" r:id="rId27"/>
    <p:sldMasterId id="2147484226" r:id="rId28"/>
    <p:sldMasterId id="2147484238" r:id="rId29"/>
    <p:sldMasterId id="2147484250" r:id="rId30"/>
    <p:sldMasterId id="2147484262" r:id="rId31"/>
    <p:sldMasterId id="2147484274" r:id="rId32"/>
    <p:sldMasterId id="2147484286" r:id="rId33"/>
    <p:sldMasterId id="2147484298" r:id="rId34"/>
    <p:sldMasterId id="2147484311" r:id="rId35"/>
    <p:sldMasterId id="2147484323" r:id="rId36"/>
    <p:sldMasterId id="2147484335" r:id="rId37"/>
    <p:sldMasterId id="2147484347" r:id="rId38"/>
    <p:sldMasterId id="2147484359" r:id="rId39"/>
    <p:sldMasterId id="2147484371" r:id="rId40"/>
    <p:sldMasterId id="2147484383" r:id="rId41"/>
    <p:sldMasterId id="2147484395" r:id="rId42"/>
    <p:sldMasterId id="2147484407" r:id="rId43"/>
    <p:sldMasterId id="2147484419" r:id="rId44"/>
    <p:sldMasterId id="2147484431" r:id="rId45"/>
    <p:sldMasterId id="2147484443" r:id="rId46"/>
    <p:sldMasterId id="2147484455" r:id="rId47"/>
    <p:sldMasterId id="2147484467" r:id="rId48"/>
    <p:sldMasterId id="2147484479" r:id="rId49"/>
    <p:sldMasterId id="2147484492" r:id="rId50"/>
    <p:sldMasterId id="2147484504" r:id="rId51"/>
    <p:sldMasterId id="2147484516" r:id="rId52"/>
    <p:sldMasterId id="2147484528" r:id="rId53"/>
    <p:sldMasterId id="2147484540" r:id="rId54"/>
    <p:sldMasterId id="2147484552" r:id="rId55"/>
    <p:sldMasterId id="2147484564" r:id="rId56"/>
    <p:sldMasterId id="2147484576" r:id="rId57"/>
    <p:sldMasterId id="2147484588" r:id="rId58"/>
    <p:sldMasterId id="2147484600" r:id="rId59"/>
    <p:sldMasterId id="2147484612" r:id="rId60"/>
    <p:sldMasterId id="2147484624" r:id="rId61"/>
  </p:sldMasterIdLst>
  <p:notesMasterIdLst>
    <p:notesMasterId r:id="rId145"/>
  </p:notesMasterIdLst>
  <p:handoutMasterIdLst>
    <p:handoutMasterId r:id="rId146"/>
  </p:handoutMasterIdLst>
  <p:sldIdLst>
    <p:sldId id="256" r:id="rId62"/>
    <p:sldId id="272" r:id="rId63"/>
    <p:sldId id="257" r:id="rId64"/>
    <p:sldId id="258" r:id="rId65"/>
    <p:sldId id="260" r:id="rId66"/>
    <p:sldId id="261" r:id="rId67"/>
    <p:sldId id="263" r:id="rId68"/>
    <p:sldId id="264" r:id="rId69"/>
    <p:sldId id="265" r:id="rId70"/>
    <p:sldId id="439" r:id="rId71"/>
    <p:sldId id="435" r:id="rId72"/>
    <p:sldId id="436" r:id="rId73"/>
    <p:sldId id="438" r:id="rId74"/>
    <p:sldId id="270" r:id="rId75"/>
    <p:sldId id="428" r:id="rId76"/>
    <p:sldId id="429" r:id="rId77"/>
    <p:sldId id="486" r:id="rId78"/>
    <p:sldId id="274" r:id="rId79"/>
    <p:sldId id="275" r:id="rId80"/>
    <p:sldId id="276" r:id="rId81"/>
    <p:sldId id="277" r:id="rId82"/>
    <p:sldId id="278" r:id="rId83"/>
    <p:sldId id="431" r:id="rId84"/>
    <p:sldId id="432" r:id="rId85"/>
    <p:sldId id="279" r:id="rId86"/>
    <p:sldId id="433" r:id="rId87"/>
    <p:sldId id="280" r:id="rId88"/>
    <p:sldId id="282" r:id="rId89"/>
    <p:sldId id="284" r:id="rId90"/>
    <p:sldId id="424" r:id="rId91"/>
    <p:sldId id="288" r:id="rId92"/>
    <p:sldId id="488" r:id="rId93"/>
    <p:sldId id="499" r:id="rId94"/>
    <p:sldId id="489" r:id="rId95"/>
    <p:sldId id="491" r:id="rId96"/>
    <p:sldId id="492" r:id="rId97"/>
    <p:sldId id="495" r:id="rId98"/>
    <p:sldId id="290" r:id="rId99"/>
    <p:sldId id="291" r:id="rId100"/>
    <p:sldId id="292" r:id="rId101"/>
    <p:sldId id="293" r:id="rId102"/>
    <p:sldId id="294" r:id="rId103"/>
    <p:sldId id="295" r:id="rId104"/>
    <p:sldId id="296" r:id="rId105"/>
    <p:sldId id="297" r:id="rId106"/>
    <p:sldId id="298" r:id="rId107"/>
    <p:sldId id="364" r:id="rId108"/>
    <p:sldId id="300" r:id="rId109"/>
    <p:sldId id="301" r:id="rId110"/>
    <p:sldId id="302" r:id="rId111"/>
    <p:sldId id="303" r:id="rId112"/>
    <p:sldId id="374" r:id="rId113"/>
    <p:sldId id="309" r:id="rId114"/>
    <p:sldId id="365" r:id="rId115"/>
    <p:sldId id="311" r:id="rId116"/>
    <p:sldId id="314" r:id="rId117"/>
    <p:sldId id="457" r:id="rId118"/>
    <p:sldId id="456" r:id="rId119"/>
    <p:sldId id="454" r:id="rId120"/>
    <p:sldId id="453" r:id="rId121"/>
    <p:sldId id="452" r:id="rId122"/>
    <p:sldId id="451" r:id="rId123"/>
    <p:sldId id="450" r:id="rId124"/>
    <p:sldId id="449" r:id="rId125"/>
    <p:sldId id="448" r:id="rId126"/>
    <p:sldId id="447" r:id="rId127"/>
    <p:sldId id="446" r:id="rId128"/>
    <p:sldId id="444" r:id="rId129"/>
    <p:sldId id="443" r:id="rId130"/>
    <p:sldId id="442" r:id="rId131"/>
    <p:sldId id="441" r:id="rId132"/>
    <p:sldId id="440" r:id="rId133"/>
    <p:sldId id="483" r:id="rId134"/>
    <p:sldId id="482" r:id="rId135"/>
    <p:sldId id="480" r:id="rId136"/>
    <p:sldId id="479" r:id="rId137"/>
    <p:sldId id="478" r:id="rId138"/>
    <p:sldId id="477" r:id="rId139"/>
    <p:sldId id="475" r:id="rId140"/>
    <p:sldId id="315" r:id="rId141"/>
    <p:sldId id="318" r:id="rId142"/>
    <p:sldId id="368" r:id="rId143"/>
    <p:sldId id="430" r:id="rId144"/>
  </p:sldIdLst>
  <p:sldSz cx="9144000" cy="6858000" type="screen4x3"/>
  <p:notesSz cx="7023100" cy="9309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BE0E3"/>
    <a:srgbClr val="FF33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85563" autoAdjust="0"/>
  </p:normalViewPr>
  <p:slideViewPr>
    <p:cSldViewPr>
      <p:cViewPr>
        <p:scale>
          <a:sx n="62" d="100"/>
          <a:sy n="62" d="100"/>
        </p:scale>
        <p:origin x="-2184" y="-4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14" y="383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2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6.xml"/><Relationship Id="rId117" Type="http://schemas.openxmlformats.org/officeDocument/2006/relationships/slide" Target="slides/slide56.xml"/><Relationship Id="rId21" Type="http://schemas.openxmlformats.org/officeDocument/2006/relationships/slideMaster" Target="slideMasters/slideMaster21.xml"/><Relationship Id="rId42" Type="http://schemas.openxmlformats.org/officeDocument/2006/relationships/slideMaster" Target="slideMasters/slideMaster42.xml"/><Relationship Id="rId47" Type="http://schemas.openxmlformats.org/officeDocument/2006/relationships/slideMaster" Target="slideMasters/slideMaster47.xml"/><Relationship Id="rId63" Type="http://schemas.openxmlformats.org/officeDocument/2006/relationships/slide" Target="slides/slide2.xml"/><Relationship Id="rId68" Type="http://schemas.openxmlformats.org/officeDocument/2006/relationships/slide" Target="slides/slide7.xml"/><Relationship Id="rId84" Type="http://schemas.openxmlformats.org/officeDocument/2006/relationships/slide" Target="slides/slide23.xml"/><Relationship Id="rId89" Type="http://schemas.openxmlformats.org/officeDocument/2006/relationships/slide" Target="slides/slide28.xml"/><Relationship Id="rId112" Type="http://schemas.openxmlformats.org/officeDocument/2006/relationships/slide" Target="slides/slide51.xml"/><Relationship Id="rId133" Type="http://schemas.openxmlformats.org/officeDocument/2006/relationships/slide" Target="slides/slide72.xml"/><Relationship Id="rId138" Type="http://schemas.openxmlformats.org/officeDocument/2006/relationships/slide" Target="slides/slide77.xml"/><Relationship Id="rId16" Type="http://schemas.openxmlformats.org/officeDocument/2006/relationships/slideMaster" Target="slideMasters/slideMaster16.xml"/><Relationship Id="rId107" Type="http://schemas.openxmlformats.org/officeDocument/2006/relationships/slide" Target="slides/slide46.xml"/><Relationship Id="rId11" Type="http://schemas.openxmlformats.org/officeDocument/2006/relationships/slideMaster" Target="slideMasters/slideMaster11.xml"/><Relationship Id="rId32" Type="http://schemas.openxmlformats.org/officeDocument/2006/relationships/slideMaster" Target="slideMasters/slideMaster32.xml"/><Relationship Id="rId37" Type="http://schemas.openxmlformats.org/officeDocument/2006/relationships/slideMaster" Target="slideMasters/slideMaster37.xml"/><Relationship Id="rId53" Type="http://schemas.openxmlformats.org/officeDocument/2006/relationships/slideMaster" Target="slideMasters/slideMaster53.xml"/><Relationship Id="rId58" Type="http://schemas.openxmlformats.org/officeDocument/2006/relationships/slideMaster" Target="slideMasters/slideMaster58.xml"/><Relationship Id="rId74" Type="http://schemas.openxmlformats.org/officeDocument/2006/relationships/slide" Target="slides/slide13.xml"/><Relationship Id="rId79" Type="http://schemas.openxmlformats.org/officeDocument/2006/relationships/slide" Target="slides/slide18.xml"/><Relationship Id="rId102" Type="http://schemas.openxmlformats.org/officeDocument/2006/relationships/slide" Target="slides/slide41.xml"/><Relationship Id="rId123" Type="http://schemas.openxmlformats.org/officeDocument/2006/relationships/slide" Target="slides/slide62.xml"/><Relationship Id="rId128" Type="http://schemas.openxmlformats.org/officeDocument/2006/relationships/slide" Target="slides/slide67.xml"/><Relationship Id="rId144" Type="http://schemas.openxmlformats.org/officeDocument/2006/relationships/slide" Target="slides/slide83.xml"/><Relationship Id="rId149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29.xml"/><Relationship Id="rId95" Type="http://schemas.openxmlformats.org/officeDocument/2006/relationships/slide" Target="slides/slide3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43" Type="http://schemas.openxmlformats.org/officeDocument/2006/relationships/slideMaster" Target="slideMasters/slideMaster43.xml"/><Relationship Id="rId48" Type="http://schemas.openxmlformats.org/officeDocument/2006/relationships/slideMaster" Target="slideMasters/slideMaster48.xml"/><Relationship Id="rId64" Type="http://schemas.openxmlformats.org/officeDocument/2006/relationships/slide" Target="slides/slide3.xml"/><Relationship Id="rId69" Type="http://schemas.openxmlformats.org/officeDocument/2006/relationships/slide" Target="slides/slide8.xml"/><Relationship Id="rId113" Type="http://schemas.openxmlformats.org/officeDocument/2006/relationships/slide" Target="slides/slide52.xml"/><Relationship Id="rId118" Type="http://schemas.openxmlformats.org/officeDocument/2006/relationships/slide" Target="slides/slide57.xml"/><Relationship Id="rId134" Type="http://schemas.openxmlformats.org/officeDocument/2006/relationships/slide" Target="slides/slide73.xml"/><Relationship Id="rId139" Type="http://schemas.openxmlformats.org/officeDocument/2006/relationships/slide" Target="slides/slide78.xml"/><Relationship Id="rId80" Type="http://schemas.openxmlformats.org/officeDocument/2006/relationships/slide" Target="slides/slide19.xml"/><Relationship Id="rId85" Type="http://schemas.openxmlformats.org/officeDocument/2006/relationships/slide" Target="slides/slide24.xml"/><Relationship Id="rId150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Master" Target="slideMasters/slideMaster38.xml"/><Relationship Id="rId46" Type="http://schemas.openxmlformats.org/officeDocument/2006/relationships/slideMaster" Target="slideMasters/slideMaster46.xml"/><Relationship Id="rId59" Type="http://schemas.openxmlformats.org/officeDocument/2006/relationships/slideMaster" Target="slideMasters/slideMaster59.xml"/><Relationship Id="rId67" Type="http://schemas.openxmlformats.org/officeDocument/2006/relationships/slide" Target="slides/slide6.xml"/><Relationship Id="rId103" Type="http://schemas.openxmlformats.org/officeDocument/2006/relationships/slide" Target="slides/slide42.xml"/><Relationship Id="rId108" Type="http://schemas.openxmlformats.org/officeDocument/2006/relationships/slide" Target="slides/slide47.xml"/><Relationship Id="rId116" Type="http://schemas.openxmlformats.org/officeDocument/2006/relationships/slide" Target="slides/slide55.xml"/><Relationship Id="rId124" Type="http://schemas.openxmlformats.org/officeDocument/2006/relationships/slide" Target="slides/slide63.xml"/><Relationship Id="rId129" Type="http://schemas.openxmlformats.org/officeDocument/2006/relationships/slide" Target="slides/slide68.xml"/><Relationship Id="rId137" Type="http://schemas.openxmlformats.org/officeDocument/2006/relationships/slide" Target="slides/slide76.xml"/><Relationship Id="rId20" Type="http://schemas.openxmlformats.org/officeDocument/2006/relationships/slideMaster" Target="slideMasters/slideMaster20.xml"/><Relationship Id="rId41" Type="http://schemas.openxmlformats.org/officeDocument/2006/relationships/slideMaster" Target="slideMasters/slideMaster41.xml"/><Relationship Id="rId54" Type="http://schemas.openxmlformats.org/officeDocument/2006/relationships/slideMaster" Target="slideMasters/slideMaster54.xml"/><Relationship Id="rId62" Type="http://schemas.openxmlformats.org/officeDocument/2006/relationships/slide" Target="slides/slide1.xml"/><Relationship Id="rId70" Type="http://schemas.openxmlformats.org/officeDocument/2006/relationships/slide" Target="slides/slide9.xml"/><Relationship Id="rId75" Type="http://schemas.openxmlformats.org/officeDocument/2006/relationships/slide" Target="slides/slide14.xml"/><Relationship Id="rId83" Type="http://schemas.openxmlformats.org/officeDocument/2006/relationships/slide" Target="slides/slide22.xml"/><Relationship Id="rId88" Type="http://schemas.openxmlformats.org/officeDocument/2006/relationships/slide" Target="slides/slide27.xml"/><Relationship Id="rId91" Type="http://schemas.openxmlformats.org/officeDocument/2006/relationships/slide" Target="slides/slide30.xml"/><Relationship Id="rId96" Type="http://schemas.openxmlformats.org/officeDocument/2006/relationships/slide" Target="slides/slide35.xml"/><Relationship Id="rId111" Type="http://schemas.openxmlformats.org/officeDocument/2006/relationships/slide" Target="slides/slide50.xml"/><Relationship Id="rId132" Type="http://schemas.openxmlformats.org/officeDocument/2006/relationships/slide" Target="slides/slide71.xml"/><Relationship Id="rId140" Type="http://schemas.openxmlformats.org/officeDocument/2006/relationships/slide" Target="slides/slide79.xml"/><Relationship Id="rId14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Master" Target="slideMasters/slideMaster36.xml"/><Relationship Id="rId49" Type="http://schemas.openxmlformats.org/officeDocument/2006/relationships/slideMaster" Target="slideMasters/slideMaster49.xml"/><Relationship Id="rId57" Type="http://schemas.openxmlformats.org/officeDocument/2006/relationships/slideMaster" Target="slideMasters/slideMaster57.xml"/><Relationship Id="rId106" Type="http://schemas.openxmlformats.org/officeDocument/2006/relationships/slide" Target="slides/slide45.xml"/><Relationship Id="rId114" Type="http://schemas.openxmlformats.org/officeDocument/2006/relationships/slide" Target="slides/slide53.xml"/><Relationship Id="rId119" Type="http://schemas.openxmlformats.org/officeDocument/2006/relationships/slide" Target="slides/slide58.xml"/><Relationship Id="rId127" Type="http://schemas.openxmlformats.org/officeDocument/2006/relationships/slide" Target="slides/slide66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44" Type="http://schemas.openxmlformats.org/officeDocument/2006/relationships/slideMaster" Target="slideMasters/slideMaster44.xml"/><Relationship Id="rId52" Type="http://schemas.openxmlformats.org/officeDocument/2006/relationships/slideMaster" Target="slideMasters/slideMaster52.xml"/><Relationship Id="rId60" Type="http://schemas.openxmlformats.org/officeDocument/2006/relationships/slideMaster" Target="slideMasters/slideMaster60.xml"/><Relationship Id="rId65" Type="http://schemas.openxmlformats.org/officeDocument/2006/relationships/slide" Target="slides/slide4.xml"/><Relationship Id="rId73" Type="http://schemas.openxmlformats.org/officeDocument/2006/relationships/slide" Target="slides/slide12.xml"/><Relationship Id="rId78" Type="http://schemas.openxmlformats.org/officeDocument/2006/relationships/slide" Target="slides/slide17.xml"/><Relationship Id="rId81" Type="http://schemas.openxmlformats.org/officeDocument/2006/relationships/slide" Target="slides/slide20.xml"/><Relationship Id="rId86" Type="http://schemas.openxmlformats.org/officeDocument/2006/relationships/slide" Target="slides/slide25.xml"/><Relationship Id="rId94" Type="http://schemas.openxmlformats.org/officeDocument/2006/relationships/slide" Target="slides/slide33.xml"/><Relationship Id="rId99" Type="http://schemas.openxmlformats.org/officeDocument/2006/relationships/slide" Target="slides/slide38.xml"/><Relationship Id="rId101" Type="http://schemas.openxmlformats.org/officeDocument/2006/relationships/slide" Target="slides/slide40.xml"/><Relationship Id="rId122" Type="http://schemas.openxmlformats.org/officeDocument/2006/relationships/slide" Target="slides/slide61.xml"/><Relationship Id="rId130" Type="http://schemas.openxmlformats.org/officeDocument/2006/relationships/slide" Target="slides/slide69.xml"/><Relationship Id="rId135" Type="http://schemas.openxmlformats.org/officeDocument/2006/relationships/slide" Target="slides/slide74.xml"/><Relationship Id="rId143" Type="http://schemas.openxmlformats.org/officeDocument/2006/relationships/slide" Target="slides/slide82.xml"/><Relationship Id="rId148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Master" Target="slideMasters/slideMaster39.xml"/><Relationship Id="rId109" Type="http://schemas.openxmlformats.org/officeDocument/2006/relationships/slide" Target="slides/slide48.xml"/><Relationship Id="rId34" Type="http://schemas.openxmlformats.org/officeDocument/2006/relationships/slideMaster" Target="slideMasters/slideMaster34.xml"/><Relationship Id="rId50" Type="http://schemas.openxmlformats.org/officeDocument/2006/relationships/slideMaster" Target="slideMasters/slideMaster50.xml"/><Relationship Id="rId55" Type="http://schemas.openxmlformats.org/officeDocument/2006/relationships/slideMaster" Target="slideMasters/slideMaster55.xml"/><Relationship Id="rId76" Type="http://schemas.openxmlformats.org/officeDocument/2006/relationships/slide" Target="slides/slide15.xml"/><Relationship Id="rId97" Type="http://schemas.openxmlformats.org/officeDocument/2006/relationships/slide" Target="slides/slide36.xml"/><Relationship Id="rId104" Type="http://schemas.openxmlformats.org/officeDocument/2006/relationships/slide" Target="slides/slide43.xml"/><Relationship Id="rId120" Type="http://schemas.openxmlformats.org/officeDocument/2006/relationships/slide" Target="slides/slide59.xml"/><Relationship Id="rId125" Type="http://schemas.openxmlformats.org/officeDocument/2006/relationships/slide" Target="slides/slide64.xml"/><Relationship Id="rId141" Type="http://schemas.openxmlformats.org/officeDocument/2006/relationships/slide" Target="slides/slide80.xml"/><Relationship Id="rId146" Type="http://schemas.openxmlformats.org/officeDocument/2006/relationships/handoutMaster" Target="handoutMasters/handoutMaster1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10.xml"/><Relationship Id="rId92" Type="http://schemas.openxmlformats.org/officeDocument/2006/relationships/slide" Target="slides/slide31.xml"/><Relationship Id="rId2" Type="http://schemas.openxmlformats.org/officeDocument/2006/relationships/slideMaster" Target="slideMasters/slideMaster2.xml"/><Relationship Id="rId29" Type="http://schemas.openxmlformats.org/officeDocument/2006/relationships/slideMaster" Target="slideMasters/slideMaster29.xml"/><Relationship Id="rId24" Type="http://schemas.openxmlformats.org/officeDocument/2006/relationships/slideMaster" Target="slideMasters/slideMaster24.xml"/><Relationship Id="rId40" Type="http://schemas.openxmlformats.org/officeDocument/2006/relationships/slideMaster" Target="slideMasters/slideMaster40.xml"/><Relationship Id="rId45" Type="http://schemas.openxmlformats.org/officeDocument/2006/relationships/slideMaster" Target="slideMasters/slideMaster45.xml"/><Relationship Id="rId66" Type="http://schemas.openxmlformats.org/officeDocument/2006/relationships/slide" Target="slides/slide5.xml"/><Relationship Id="rId87" Type="http://schemas.openxmlformats.org/officeDocument/2006/relationships/slide" Target="slides/slide26.xml"/><Relationship Id="rId110" Type="http://schemas.openxmlformats.org/officeDocument/2006/relationships/slide" Target="slides/slide49.xml"/><Relationship Id="rId115" Type="http://schemas.openxmlformats.org/officeDocument/2006/relationships/slide" Target="slides/slide54.xml"/><Relationship Id="rId131" Type="http://schemas.openxmlformats.org/officeDocument/2006/relationships/slide" Target="slides/slide70.xml"/><Relationship Id="rId136" Type="http://schemas.openxmlformats.org/officeDocument/2006/relationships/slide" Target="slides/slide75.xml"/><Relationship Id="rId61" Type="http://schemas.openxmlformats.org/officeDocument/2006/relationships/slideMaster" Target="slideMasters/slideMaster61.xml"/><Relationship Id="rId82" Type="http://schemas.openxmlformats.org/officeDocument/2006/relationships/slide" Target="slides/slide21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56" Type="http://schemas.openxmlformats.org/officeDocument/2006/relationships/slideMaster" Target="slideMasters/slideMaster56.xml"/><Relationship Id="rId77" Type="http://schemas.openxmlformats.org/officeDocument/2006/relationships/slide" Target="slides/slide16.xml"/><Relationship Id="rId100" Type="http://schemas.openxmlformats.org/officeDocument/2006/relationships/slide" Target="slides/slide39.xml"/><Relationship Id="rId105" Type="http://schemas.openxmlformats.org/officeDocument/2006/relationships/slide" Target="slides/slide44.xml"/><Relationship Id="rId126" Type="http://schemas.openxmlformats.org/officeDocument/2006/relationships/slide" Target="slides/slide65.xml"/><Relationship Id="rId147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slideMaster" Target="slideMasters/slideMaster51.xml"/><Relationship Id="rId72" Type="http://schemas.openxmlformats.org/officeDocument/2006/relationships/slide" Target="slides/slide11.xml"/><Relationship Id="rId93" Type="http://schemas.openxmlformats.org/officeDocument/2006/relationships/slide" Target="slides/slide32.xml"/><Relationship Id="rId98" Type="http://schemas.openxmlformats.org/officeDocument/2006/relationships/slide" Target="slides/slide37.xml"/><Relationship Id="rId121" Type="http://schemas.openxmlformats.org/officeDocument/2006/relationships/slide" Target="slides/slide60.xml"/><Relationship Id="rId142" Type="http://schemas.openxmlformats.org/officeDocument/2006/relationships/slide" Target="slides/slide8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4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#4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#44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#49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#46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926D287-23EC-4789-A819-609497F92987}" type="doc">
      <dgm:prSet loTypeId="urn:microsoft.com/office/officeart/2005/8/layout/hList1" loCatId="list" qsTypeId="urn:microsoft.com/office/officeart/2005/8/quickstyle/simple1#1" qsCatId="simple" csTypeId="urn:microsoft.com/office/officeart/2005/8/colors/accent0_1" csCatId="mainScheme" phldr="1"/>
      <dgm:spPr/>
      <dgm:t>
        <a:bodyPr/>
        <a:lstStyle/>
        <a:p>
          <a:endParaRPr lang="th-TH"/>
        </a:p>
      </dgm:t>
    </dgm:pt>
    <dgm:pt modelId="{E45834B5-70A0-415C-A324-4F37E64176EA}">
      <dgm:prSet phldrT="[Text]" custT="1"/>
      <dgm:spPr/>
      <dgm:t>
        <a:bodyPr/>
        <a:lstStyle/>
        <a:p>
          <a:pPr algn="ctr"/>
          <a:r>
            <a:rPr lang="th-TH" sz="2500" b="1" dirty="0" smtClean="0"/>
            <a:t>             </a:t>
          </a:r>
          <a:r>
            <a:rPr lang="th-TH" sz="2500" b="1" dirty="0" smtClean="0">
              <a:latin typeface="TH SarabunIT๙" pitchFamily="34" charset="-34"/>
              <a:cs typeface="TH SarabunIT๙" pitchFamily="34" charset="-34"/>
            </a:rPr>
            <a:t>ส่วนราชการรัฐวิสาหกิจ	</a:t>
          </a:r>
          <a:r>
            <a:rPr lang="th-TH" sz="2500" b="1" dirty="0" smtClean="0"/>
            <a:t>	</a:t>
          </a:r>
          <a:endParaRPr lang="th-TH" sz="2500" b="1" dirty="0"/>
        </a:p>
      </dgm:t>
    </dgm:pt>
    <dgm:pt modelId="{805CDD2F-C6EC-44FB-A2F4-E39D0EF43066}" type="parTrans" cxnId="{C1E176DA-DD25-4CD0-82E7-0169730A52F5}">
      <dgm:prSet/>
      <dgm:spPr/>
      <dgm:t>
        <a:bodyPr/>
        <a:lstStyle/>
        <a:p>
          <a:endParaRPr lang="th-TH"/>
        </a:p>
      </dgm:t>
    </dgm:pt>
    <dgm:pt modelId="{83DA36F7-FBF5-4E3C-834F-B4931B77BB9C}" type="sibTrans" cxnId="{C1E176DA-DD25-4CD0-82E7-0169730A52F5}">
      <dgm:prSet/>
      <dgm:spPr/>
      <dgm:t>
        <a:bodyPr/>
        <a:lstStyle/>
        <a:p>
          <a:endParaRPr lang="th-TH"/>
        </a:p>
      </dgm:t>
    </dgm:pt>
    <dgm:pt modelId="{E2195964-F492-4553-BF6E-6DBE23FC13FC}">
      <dgm:prSet phldrT="[Text]"/>
      <dgm:spPr/>
      <dgm:t>
        <a:bodyPr/>
        <a:lstStyle/>
        <a:p>
          <a:r>
            <a:rPr lang="th-TH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rPr>
            <a:t>พระราชกฤษฎีกา ว่าด้วยหลักเกณฑ์และวิธีการบริหารกิจการบ้านเมืองที่ดี พ.ศ.</a:t>
          </a:r>
          <a:r>
            <a:rPr lang="en-US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rPr>
            <a:t>2546</a:t>
          </a:r>
          <a:endParaRPr lang="th-TH" b="1" dirty="0">
            <a:solidFill>
              <a:schemeClr val="tx1"/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E5ED79E9-7CCE-4B74-BED3-A8F7CA622333}" type="parTrans" cxnId="{A187E3E4-6A72-4DDA-9E13-E2EE67215D87}">
      <dgm:prSet/>
      <dgm:spPr/>
      <dgm:t>
        <a:bodyPr/>
        <a:lstStyle/>
        <a:p>
          <a:endParaRPr lang="th-TH"/>
        </a:p>
      </dgm:t>
    </dgm:pt>
    <dgm:pt modelId="{EB0F21BB-3B37-4A59-875D-2AC51E7FBE54}" type="sibTrans" cxnId="{A187E3E4-6A72-4DDA-9E13-E2EE67215D87}">
      <dgm:prSet/>
      <dgm:spPr/>
      <dgm:t>
        <a:bodyPr/>
        <a:lstStyle/>
        <a:p>
          <a:endParaRPr lang="th-TH"/>
        </a:p>
      </dgm:t>
    </dgm:pt>
    <dgm:pt modelId="{E5955FBE-D204-41E8-AAB0-B1702C165E95}">
      <dgm:prSet phldrT="[Text]"/>
      <dgm:spPr/>
      <dgm:t>
        <a:bodyPr/>
        <a:lstStyle/>
        <a:p>
          <a:r>
            <a:rPr lang="th-TH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rPr>
            <a:t>ระเบียบคณะกรรมการตรวจเงินแผ่นดินว่าด้วยการกำหนดมาตรฐานการควบคุมภายใน พ.ศ.</a:t>
          </a:r>
          <a:r>
            <a:rPr lang="en-US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rPr>
            <a:t>2544</a:t>
          </a:r>
          <a:endParaRPr lang="th-TH" b="1" dirty="0">
            <a:solidFill>
              <a:schemeClr val="tx1"/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0CC64290-718B-43B7-A99B-691C1C5708BA}" type="parTrans" cxnId="{074FBBE0-D75E-4A3D-8981-E744C8DB1785}">
      <dgm:prSet/>
      <dgm:spPr/>
      <dgm:t>
        <a:bodyPr/>
        <a:lstStyle/>
        <a:p>
          <a:endParaRPr lang="th-TH"/>
        </a:p>
      </dgm:t>
    </dgm:pt>
    <dgm:pt modelId="{36FB9E1D-B67D-41B7-83A5-D750024A92AA}" type="sibTrans" cxnId="{074FBBE0-D75E-4A3D-8981-E744C8DB1785}">
      <dgm:prSet/>
      <dgm:spPr/>
      <dgm:t>
        <a:bodyPr/>
        <a:lstStyle/>
        <a:p>
          <a:endParaRPr lang="th-TH"/>
        </a:p>
      </dgm:t>
    </dgm:pt>
    <dgm:pt modelId="{F7C72A58-0FE0-4FDC-8CB7-6BA4028DBAA0}">
      <dgm:prSet phldrT="[Text]" custT="1"/>
      <dgm:spPr/>
      <dgm:t>
        <a:bodyPr/>
        <a:lstStyle/>
        <a:p>
          <a:r>
            <a:rPr lang="th-TH" sz="2500" b="1" dirty="0" smtClean="0">
              <a:latin typeface="TH SarabunIT๙" pitchFamily="34" charset="-34"/>
              <a:cs typeface="TH SarabunIT๙" pitchFamily="34" charset="-34"/>
            </a:rPr>
            <a:t>มหาวิทยาลัย </a:t>
          </a:r>
        </a:p>
        <a:p>
          <a:r>
            <a:rPr lang="th-TH" sz="2500" b="1" dirty="0" smtClean="0">
              <a:latin typeface="TH SarabunIT๙" pitchFamily="34" charset="-34"/>
              <a:cs typeface="TH SarabunIT๙" pitchFamily="34" charset="-34"/>
            </a:rPr>
            <a:t>(ภาครัฐ  </a:t>
          </a:r>
          <a:r>
            <a:rPr lang="en-US" sz="2500" b="1" dirty="0" smtClean="0">
              <a:latin typeface="TH SarabunIT๙" pitchFamily="34" charset="-34"/>
              <a:cs typeface="TH SarabunIT๙" pitchFamily="34" charset="-34"/>
            </a:rPr>
            <a:t>&amp; </a:t>
          </a:r>
          <a:r>
            <a:rPr lang="th-TH" sz="2500" b="1" dirty="0" smtClean="0">
              <a:latin typeface="TH SarabunIT๙" pitchFamily="34" charset="-34"/>
              <a:cs typeface="TH SarabunIT๙" pitchFamily="34" charset="-34"/>
            </a:rPr>
            <a:t>เอกชน)</a:t>
          </a:r>
          <a:endParaRPr lang="th-TH" sz="2500" b="1" dirty="0">
            <a:latin typeface="TH SarabunIT๙" pitchFamily="34" charset="-34"/>
            <a:cs typeface="TH SarabunIT๙" pitchFamily="34" charset="-34"/>
          </a:endParaRPr>
        </a:p>
      </dgm:t>
    </dgm:pt>
    <dgm:pt modelId="{7F5E84E1-B85B-42B9-9CE5-86950A90EBD6}" type="parTrans" cxnId="{455CF182-B7F8-41EB-B23B-429820B64271}">
      <dgm:prSet/>
      <dgm:spPr/>
      <dgm:t>
        <a:bodyPr/>
        <a:lstStyle/>
        <a:p>
          <a:endParaRPr lang="th-TH"/>
        </a:p>
      </dgm:t>
    </dgm:pt>
    <dgm:pt modelId="{7350CDBA-9AC8-4189-A751-DF24E060D4E0}" type="sibTrans" cxnId="{455CF182-B7F8-41EB-B23B-429820B64271}">
      <dgm:prSet/>
      <dgm:spPr/>
      <dgm:t>
        <a:bodyPr/>
        <a:lstStyle/>
        <a:p>
          <a:endParaRPr lang="th-TH"/>
        </a:p>
      </dgm:t>
    </dgm:pt>
    <dgm:pt modelId="{0368E8FC-8721-4353-A25E-0DAAE17B8C61}">
      <dgm:prSet phldrT="[Text]"/>
      <dgm:spPr/>
      <dgm:t>
        <a:bodyPr/>
        <a:lstStyle/>
        <a:p>
          <a:endParaRPr lang="th-TH" b="1" dirty="0">
            <a:latin typeface="TH SarabunIT๙" pitchFamily="34" charset="-34"/>
            <a:cs typeface="TH SarabunIT๙" pitchFamily="34" charset="-34"/>
          </a:endParaRPr>
        </a:p>
      </dgm:t>
    </dgm:pt>
    <dgm:pt modelId="{16C7C32F-133A-4AFF-BA7B-461F72AF17BD}" type="parTrans" cxnId="{1FC88673-C4A6-445B-833A-974E2780148A}">
      <dgm:prSet/>
      <dgm:spPr/>
      <dgm:t>
        <a:bodyPr/>
        <a:lstStyle/>
        <a:p>
          <a:endParaRPr lang="th-TH"/>
        </a:p>
      </dgm:t>
    </dgm:pt>
    <dgm:pt modelId="{66F3FC26-AA0C-47AB-91B1-76597AA4A8C2}" type="sibTrans" cxnId="{1FC88673-C4A6-445B-833A-974E2780148A}">
      <dgm:prSet/>
      <dgm:spPr/>
      <dgm:t>
        <a:bodyPr/>
        <a:lstStyle/>
        <a:p>
          <a:endParaRPr lang="th-TH"/>
        </a:p>
      </dgm:t>
    </dgm:pt>
    <dgm:pt modelId="{D58A69F4-54BB-4F84-982C-D931C6B99273}">
      <dgm:prSet phldrT="[Text]"/>
      <dgm:spPr/>
      <dgm:t>
        <a:bodyPr/>
        <a:lstStyle/>
        <a:p>
          <a:r>
            <a:rPr lang="th-TH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rPr>
            <a:t>มติคณะรัฐมนตรี เมื่อวันที่ </a:t>
          </a:r>
          <a:r>
            <a:rPr lang="en-US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rPr>
            <a:t>26 </a:t>
          </a:r>
          <a:r>
            <a:rPr lang="th-TH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rPr>
            <a:t>พ.ค.</a:t>
          </a:r>
          <a:r>
            <a:rPr lang="en-US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rPr>
            <a:t>2552 </a:t>
          </a:r>
          <a:r>
            <a:rPr lang="th-TH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rPr>
            <a:t>เรื่องการวิเคราะห์ความเสี่ยงตามหลัก    ธรรมาภิบาล</a:t>
          </a:r>
          <a:endParaRPr lang="th-TH" b="1" dirty="0">
            <a:solidFill>
              <a:schemeClr val="tx1"/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274F1989-9188-40DD-B305-DDCF26414D77}" type="parTrans" cxnId="{496D71B8-4E74-4458-A654-55E1034B8122}">
      <dgm:prSet/>
      <dgm:spPr/>
      <dgm:t>
        <a:bodyPr/>
        <a:lstStyle/>
        <a:p>
          <a:endParaRPr lang="th-TH"/>
        </a:p>
      </dgm:t>
    </dgm:pt>
    <dgm:pt modelId="{1D4D6032-B88A-40B0-800C-9F3169B0D947}" type="sibTrans" cxnId="{496D71B8-4E74-4458-A654-55E1034B8122}">
      <dgm:prSet/>
      <dgm:spPr/>
      <dgm:t>
        <a:bodyPr/>
        <a:lstStyle/>
        <a:p>
          <a:endParaRPr lang="th-TH"/>
        </a:p>
      </dgm:t>
    </dgm:pt>
    <dgm:pt modelId="{E5655B57-ED47-464D-A3C9-D54F45049E32}">
      <dgm:prSet custT="1"/>
      <dgm:spPr/>
      <dgm:t>
        <a:bodyPr/>
        <a:lstStyle/>
        <a:p>
          <a:r>
            <a:rPr lang="th-TH" sz="21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rPr>
            <a:t>การประกันคุณภาพการศึกษามาตรฐาน และ พรบ.การศึกษาแห่งชาติ พ.ศ. 2542</a:t>
          </a:r>
          <a:endParaRPr lang="th-TH" sz="2100" b="1" dirty="0">
            <a:solidFill>
              <a:schemeClr val="tx1"/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23AC340B-D90A-42F0-B265-E3775438EEE2}" type="parTrans" cxnId="{54F7B1B2-7388-49A6-A0FE-C2376FA6A7F5}">
      <dgm:prSet/>
      <dgm:spPr/>
      <dgm:t>
        <a:bodyPr/>
        <a:lstStyle/>
        <a:p>
          <a:endParaRPr lang="th-TH"/>
        </a:p>
      </dgm:t>
    </dgm:pt>
    <dgm:pt modelId="{21CF321B-DCC0-4186-9924-599CCEC2E445}" type="sibTrans" cxnId="{54F7B1B2-7388-49A6-A0FE-C2376FA6A7F5}">
      <dgm:prSet/>
      <dgm:spPr/>
      <dgm:t>
        <a:bodyPr/>
        <a:lstStyle/>
        <a:p>
          <a:endParaRPr lang="th-TH"/>
        </a:p>
      </dgm:t>
    </dgm:pt>
    <dgm:pt modelId="{54DAEDEF-8052-4122-9E6B-5A096A17AC53}">
      <dgm:prSet custT="1"/>
      <dgm:spPr/>
      <dgm:t>
        <a:bodyPr/>
        <a:lstStyle/>
        <a:p>
          <a:r>
            <a:rPr lang="th-TH" sz="21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rPr>
            <a:t>(แก้ไขเพิ่มเติม ฉบับที่ 2 พ.ศ. 2545) หมวด 6 กำหนดให้ต้องรับการประเมินคุณภาพภายนอกอย่างน้อย 1 ครั้ง ในทุกรอบ 5 ปี</a:t>
          </a:r>
          <a:endParaRPr lang="th-TH" sz="2100" b="1" dirty="0">
            <a:solidFill>
              <a:schemeClr val="tx1"/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BA1F1DAA-9C6F-4334-934E-C498339391FF}" type="parTrans" cxnId="{3758DA15-B13D-454E-85C1-E6321F0959C3}">
      <dgm:prSet/>
      <dgm:spPr/>
      <dgm:t>
        <a:bodyPr/>
        <a:lstStyle/>
        <a:p>
          <a:endParaRPr lang="th-TH"/>
        </a:p>
      </dgm:t>
    </dgm:pt>
    <dgm:pt modelId="{F334F8BE-0000-4B65-B1FB-DADFEB57EF49}" type="sibTrans" cxnId="{3758DA15-B13D-454E-85C1-E6321F0959C3}">
      <dgm:prSet/>
      <dgm:spPr/>
      <dgm:t>
        <a:bodyPr/>
        <a:lstStyle/>
        <a:p>
          <a:endParaRPr lang="th-TH"/>
        </a:p>
      </dgm:t>
    </dgm:pt>
    <dgm:pt modelId="{3DF5F23F-CC04-4552-8EFF-2C1F72D77D2B}">
      <dgm:prSet phldrT="[Text]"/>
      <dgm:spPr/>
      <dgm:t>
        <a:bodyPr/>
        <a:lstStyle/>
        <a:p>
          <a:r>
            <a:rPr lang="th-TH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rPr>
            <a:t>พระราชบัญญัติระเบียบราชการแผ่นดิน </a:t>
          </a:r>
          <a:r>
            <a:rPr lang="en-US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rPr>
            <a:t>(</a:t>
          </a:r>
          <a:r>
            <a:rPr lang="th-TH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rPr>
            <a:t>ฉบับที่ 5 พ.ศ. 2545  ม.3/1</a:t>
          </a:r>
          <a:r>
            <a:rPr lang="en-US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rPr>
            <a:t>)</a:t>
          </a:r>
          <a:endParaRPr lang="th-TH" b="1" dirty="0">
            <a:solidFill>
              <a:schemeClr val="tx1"/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99FA664E-8AB2-4E0E-A16D-E6D38E71EF96}" type="parTrans" cxnId="{20F3BBAF-42EB-4CCA-B8D1-AACB3F81503C}">
      <dgm:prSet/>
      <dgm:spPr/>
      <dgm:t>
        <a:bodyPr/>
        <a:lstStyle/>
        <a:p>
          <a:endParaRPr lang="th-TH"/>
        </a:p>
      </dgm:t>
    </dgm:pt>
    <dgm:pt modelId="{DF6EBC0B-BCCC-48E1-971B-82E4D19BFC27}" type="sibTrans" cxnId="{20F3BBAF-42EB-4CCA-B8D1-AACB3F81503C}">
      <dgm:prSet/>
      <dgm:spPr/>
      <dgm:t>
        <a:bodyPr/>
        <a:lstStyle/>
        <a:p>
          <a:endParaRPr lang="th-TH"/>
        </a:p>
      </dgm:t>
    </dgm:pt>
    <dgm:pt modelId="{C56BB889-CAC6-4E03-87FF-3FA1829E7425}" type="pres">
      <dgm:prSet presAssocID="{1926D287-23EC-4789-A819-609497F9298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3CE9A36B-713A-4903-8FBF-9C6EA7655861}" type="pres">
      <dgm:prSet presAssocID="{E45834B5-70A0-415C-A324-4F37E64176EA}" presName="composite" presStyleCnt="0"/>
      <dgm:spPr/>
      <dgm:t>
        <a:bodyPr/>
        <a:lstStyle/>
        <a:p>
          <a:endParaRPr lang="th-TH"/>
        </a:p>
      </dgm:t>
    </dgm:pt>
    <dgm:pt modelId="{D26FA0D0-501A-4EF2-8A4B-6618C9B3A4C4}" type="pres">
      <dgm:prSet presAssocID="{E45834B5-70A0-415C-A324-4F37E64176EA}" presName="parTx" presStyleLbl="alignNode1" presStyleIdx="0" presStyleCnt="2" custLinFactNeighborY="-951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F82D961-A166-4F25-9A58-4319F315ECEC}" type="pres">
      <dgm:prSet presAssocID="{E45834B5-70A0-415C-A324-4F37E64176EA}" presName="desTx" presStyleLbl="alignAccFollowNode1" presStyleIdx="0" presStyleCnt="2" custScaleY="93738" custLinFactNeighborX="-105" custLinFactNeighborY="-296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FCD2969-68AD-4687-928C-BA1DF3BE3CF6}" type="pres">
      <dgm:prSet presAssocID="{83DA36F7-FBF5-4E3C-834F-B4931B77BB9C}" presName="space" presStyleCnt="0"/>
      <dgm:spPr/>
      <dgm:t>
        <a:bodyPr/>
        <a:lstStyle/>
        <a:p>
          <a:endParaRPr lang="th-TH"/>
        </a:p>
      </dgm:t>
    </dgm:pt>
    <dgm:pt modelId="{AF72AD6E-78F6-41EE-86D8-BF3C9F5BFF95}" type="pres">
      <dgm:prSet presAssocID="{F7C72A58-0FE0-4FDC-8CB7-6BA4028DBAA0}" presName="composite" presStyleCnt="0"/>
      <dgm:spPr/>
      <dgm:t>
        <a:bodyPr/>
        <a:lstStyle/>
        <a:p>
          <a:endParaRPr lang="th-TH"/>
        </a:p>
      </dgm:t>
    </dgm:pt>
    <dgm:pt modelId="{B36FA8F2-DE27-47EB-9E60-9D9E9526B6E9}" type="pres">
      <dgm:prSet presAssocID="{F7C72A58-0FE0-4FDC-8CB7-6BA4028DBAA0}" presName="parTx" presStyleLbl="alignNode1" presStyleIdx="1" presStyleCnt="2" custScaleX="93078" custLinFactNeighborX="1" custLinFactNeighborY="-871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14BA3EF0-86E5-4B63-BFC8-5A7AC8323073}" type="pres">
      <dgm:prSet presAssocID="{F7C72A58-0FE0-4FDC-8CB7-6BA4028DBAA0}" presName="desTx" presStyleLbl="alignAccFollowNode1" presStyleIdx="1" presStyleCnt="2" custScaleX="93065" custScaleY="82828" custLinFactNeighborX="855" custLinFactNeighborY="-360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7CB584EF-AB89-4E75-824A-8D499FA301FB}" type="presOf" srcId="{F7C72A58-0FE0-4FDC-8CB7-6BA4028DBAA0}" destId="{B36FA8F2-DE27-47EB-9E60-9D9E9526B6E9}" srcOrd="0" destOrd="0" presId="urn:microsoft.com/office/officeart/2005/8/layout/hList1"/>
    <dgm:cxn modelId="{630ADBEE-E13E-42F0-8DB2-358A476B97E7}" type="presOf" srcId="{E5955FBE-D204-41E8-AAB0-B1702C165E95}" destId="{4F82D961-A166-4F25-9A58-4319F315ECEC}" srcOrd="0" destOrd="2" presId="urn:microsoft.com/office/officeart/2005/8/layout/hList1"/>
    <dgm:cxn modelId="{AAC47312-3144-4054-ADE9-C4E304FF3686}" type="presOf" srcId="{E5655B57-ED47-464D-A3C9-D54F45049E32}" destId="{14BA3EF0-86E5-4B63-BFC8-5A7AC8323073}" srcOrd="0" destOrd="0" presId="urn:microsoft.com/office/officeart/2005/8/layout/hList1"/>
    <dgm:cxn modelId="{14CE4150-6804-444C-AFE8-F2BA087FAF88}" type="presOf" srcId="{54DAEDEF-8052-4122-9E6B-5A096A17AC53}" destId="{14BA3EF0-86E5-4B63-BFC8-5A7AC8323073}" srcOrd="0" destOrd="1" presId="urn:microsoft.com/office/officeart/2005/8/layout/hList1"/>
    <dgm:cxn modelId="{54F7B1B2-7388-49A6-A0FE-C2376FA6A7F5}" srcId="{F7C72A58-0FE0-4FDC-8CB7-6BA4028DBAA0}" destId="{E5655B57-ED47-464D-A3C9-D54F45049E32}" srcOrd="0" destOrd="0" parTransId="{23AC340B-D90A-42F0-B265-E3775438EEE2}" sibTransId="{21CF321B-DCC0-4186-9924-599CCEC2E445}"/>
    <dgm:cxn modelId="{4E2B4B43-7226-4A66-844E-C6A718CDA3BB}" type="presOf" srcId="{1926D287-23EC-4789-A819-609497F92987}" destId="{C56BB889-CAC6-4E03-87FF-3FA1829E7425}" srcOrd="0" destOrd="0" presId="urn:microsoft.com/office/officeart/2005/8/layout/hList1"/>
    <dgm:cxn modelId="{496D71B8-4E74-4458-A654-55E1034B8122}" srcId="{E45834B5-70A0-415C-A324-4F37E64176EA}" destId="{D58A69F4-54BB-4F84-982C-D931C6B99273}" srcOrd="3" destOrd="0" parTransId="{274F1989-9188-40DD-B305-DDCF26414D77}" sibTransId="{1D4D6032-B88A-40B0-800C-9F3169B0D947}"/>
    <dgm:cxn modelId="{455CF182-B7F8-41EB-B23B-429820B64271}" srcId="{1926D287-23EC-4789-A819-609497F92987}" destId="{F7C72A58-0FE0-4FDC-8CB7-6BA4028DBAA0}" srcOrd="1" destOrd="0" parTransId="{7F5E84E1-B85B-42B9-9CE5-86950A90EBD6}" sibTransId="{7350CDBA-9AC8-4189-A751-DF24E060D4E0}"/>
    <dgm:cxn modelId="{1FC88673-C4A6-445B-833A-974E2780148A}" srcId="{E45834B5-70A0-415C-A324-4F37E64176EA}" destId="{0368E8FC-8721-4353-A25E-0DAAE17B8C61}" srcOrd="4" destOrd="0" parTransId="{16C7C32F-133A-4AFF-BA7B-461F72AF17BD}" sibTransId="{66F3FC26-AA0C-47AB-91B1-76597AA4A8C2}"/>
    <dgm:cxn modelId="{706A845C-C1CB-47E0-AD32-D6C0E6F3AD44}" type="presOf" srcId="{E45834B5-70A0-415C-A324-4F37E64176EA}" destId="{D26FA0D0-501A-4EF2-8A4B-6618C9B3A4C4}" srcOrd="0" destOrd="0" presId="urn:microsoft.com/office/officeart/2005/8/layout/hList1"/>
    <dgm:cxn modelId="{074FBBE0-D75E-4A3D-8981-E744C8DB1785}" srcId="{E45834B5-70A0-415C-A324-4F37E64176EA}" destId="{E5955FBE-D204-41E8-AAB0-B1702C165E95}" srcOrd="2" destOrd="0" parTransId="{0CC64290-718B-43B7-A99B-691C1C5708BA}" sibTransId="{36FB9E1D-B67D-41B7-83A5-D750024A92AA}"/>
    <dgm:cxn modelId="{777D54B2-2D48-4A68-B700-910219D52226}" type="presOf" srcId="{D58A69F4-54BB-4F84-982C-D931C6B99273}" destId="{4F82D961-A166-4F25-9A58-4319F315ECEC}" srcOrd="0" destOrd="3" presId="urn:microsoft.com/office/officeart/2005/8/layout/hList1"/>
    <dgm:cxn modelId="{A187E3E4-6A72-4DDA-9E13-E2EE67215D87}" srcId="{E45834B5-70A0-415C-A324-4F37E64176EA}" destId="{E2195964-F492-4553-BF6E-6DBE23FC13FC}" srcOrd="1" destOrd="0" parTransId="{E5ED79E9-7CCE-4B74-BED3-A8F7CA622333}" sibTransId="{EB0F21BB-3B37-4A59-875D-2AC51E7FBE54}"/>
    <dgm:cxn modelId="{3758DA15-B13D-454E-85C1-E6321F0959C3}" srcId="{F7C72A58-0FE0-4FDC-8CB7-6BA4028DBAA0}" destId="{54DAEDEF-8052-4122-9E6B-5A096A17AC53}" srcOrd="1" destOrd="0" parTransId="{BA1F1DAA-9C6F-4334-934E-C498339391FF}" sibTransId="{F334F8BE-0000-4B65-B1FB-DADFEB57EF49}"/>
    <dgm:cxn modelId="{C1E176DA-DD25-4CD0-82E7-0169730A52F5}" srcId="{1926D287-23EC-4789-A819-609497F92987}" destId="{E45834B5-70A0-415C-A324-4F37E64176EA}" srcOrd="0" destOrd="0" parTransId="{805CDD2F-C6EC-44FB-A2F4-E39D0EF43066}" sibTransId="{83DA36F7-FBF5-4E3C-834F-B4931B77BB9C}"/>
    <dgm:cxn modelId="{20F3BBAF-42EB-4CCA-B8D1-AACB3F81503C}" srcId="{E45834B5-70A0-415C-A324-4F37E64176EA}" destId="{3DF5F23F-CC04-4552-8EFF-2C1F72D77D2B}" srcOrd="0" destOrd="0" parTransId="{99FA664E-8AB2-4E0E-A16D-E6D38E71EF96}" sibTransId="{DF6EBC0B-BCCC-48E1-971B-82E4D19BFC27}"/>
    <dgm:cxn modelId="{2C61D02E-EC9A-455F-B232-2F6A31DCA147}" type="presOf" srcId="{E2195964-F492-4553-BF6E-6DBE23FC13FC}" destId="{4F82D961-A166-4F25-9A58-4319F315ECEC}" srcOrd="0" destOrd="1" presId="urn:microsoft.com/office/officeart/2005/8/layout/hList1"/>
    <dgm:cxn modelId="{20BD4C1F-2E53-4EBA-AAA4-FCB8EFD1C083}" type="presOf" srcId="{0368E8FC-8721-4353-A25E-0DAAE17B8C61}" destId="{4F82D961-A166-4F25-9A58-4319F315ECEC}" srcOrd="0" destOrd="4" presId="urn:microsoft.com/office/officeart/2005/8/layout/hList1"/>
    <dgm:cxn modelId="{0A9237B6-96AC-41C7-9BDA-150D00E0896A}" type="presOf" srcId="{3DF5F23F-CC04-4552-8EFF-2C1F72D77D2B}" destId="{4F82D961-A166-4F25-9A58-4319F315ECEC}" srcOrd="0" destOrd="0" presId="urn:microsoft.com/office/officeart/2005/8/layout/hList1"/>
    <dgm:cxn modelId="{4FC5171B-0D32-415B-9AF5-DFD90EC0F464}" type="presParOf" srcId="{C56BB889-CAC6-4E03-87FF-3FA1829E7425}" destId="{3CE9A36B-713A-4903-8FBF-9C6EA7655861}" srcOrd="0" destOrd="0" presId="urn:microsoft.com/office/officeart/2005/8/layout/hList1"/>
    <dgm:cxn modelId="{A3E2544C-6232-47F5-993E-660EF1E7ABD7}" type="presParOf" srcId="{3CE9A36B-713A-4903-8FBF-9C6EA7655861}" destId="{D26FA0D0-501A-4EF2-8A4B-6618C9B3A4C4}" srcOrd="0" destOrd="0" presId="urn:microsoft.com/office/officeart/2005/8/layout/hList1"/>
    <dgm:cxn modelId="{C963E017-E118-4C15-9A73-3F1075A8E1C7}" type="presParOf" srcId="{3CE9A36B-713A-4903-8FBF-9C6EA7655861}" destId="{4F82D961-A166-4F25-9A58-4319F315ECEC}" srcOrd="1" destOrd="0" presId="urn:microsoft.com/office/officeart/2005/8/layout/hList1"/>
    <dgm:cxn modelId="{A73AF6AE-91A4-4905-93AD-4EB9B628C8D0}" type="presParOf" srcId="{C56BB889-CAC6-4E03-87FF-3FA1829E7425}" destId="{3FCD2969-68AD-4687-928C-BA1DF3BE3CF6}" srcOrd="1" destOrd="0" presId="urn:microsoft.com/office/officeart/2005/8/layout/hList1"/>
    <dgm:cxn modelId="{4333D270-A69F-49C0-B121-310B3E4A14BB}" type="presParOf" srcId="{C56BB889-CAC6-4E03-87FF-3FA1829E7425}" destId="{AF72AD6E-78F6-41EE-86D8-BF3C9F5BFF95}" srcOrd="2" destOrd="0" presId="urn:microsoft.com/office/officeart/2005/8/layout/hList1"/>
    <dgm:cxn modelId="{76D76A8C-73C8-46EA-B4F1-7AEEDB6FA575}" type="presParOf" srcId="{AF72AD6E-78F6-41EE-86D8-BF3C9F5BFF95}" destId="{B36FA8F2-DE27-47EB-9E60-9D9E9526B6E9}" srcOrd="0" destOrd="0" presId="urn:microsoft.com/office/officeart/2005/8/layout/hList1"/>
    <dgm:cxn modelId="{CE55CBD0-0382-4880-86F3-358BF3A4A379}" type="presParOf" srcId="{AF72AD6E-78F6-41EE-86D8-BF3C9F5BFF95}" destId="{14BA3EF0-86E5-4B63-BFC8-5A7AC8323073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D6BFD30-DCA4-438F-9E5C-D5885B450939}" type="doc">
      <dgm:prSet loTypeId="urn:microsoft.com/office/officeart/2005/8/layout/radial1" loCatId="cycle" qsTypeId="urn:microsoft.com/office/officeart/2005/8/quickstyle/simple1#46" qsCatId="simple" csTypeId="urn:microsoft.com/office/officeart/2005/8/colors/accent0_1" csCatId="mainScheme" phldr="1"/>
      <dgm:spPr/>
      <dgm:t>
        <a:bodyPr/>
        <a:lstStyle/>
        <a:p>
          <a:endParaRPr lang="th-TH"/>
        </a:p>
      </dgm:t>
    </dgm:pt>
    <dgm:pt modelId="{295A35CF-2CDC-4F1D-981E-55FDC30CAC0F}">
      <dgm:prSet phldrT="[Text]" custT="1"/>
      <dgm:spPr/>
      <dgm:t>
        <a:bodyPr/>
        <a:lstStyle/>
        <a:p>
          <a:r>
            <a:rPr lang="th-TH" sz="2200" b="1" dirty="0" smtClean="0">
              <a:latin typeface="TH SarabunIT๙" pitchFamily="34" charset="-34"/>
              <a:cs typeface="TH SarabunIT๙" pitchFamily="34" charset="-34"/>
            </a:rPr>
            <a:t>ระเบียบคณะกรรมการตรวจเงินแผ่นดินว่าด้วยการกำหนดมาตรฐานการควบคุมภายใน  พ.ศ. </a:t>
          </a:r>
          <a:r>
            <a:rPr lang="en-US" sz="2200" b="1" dirty="0" smtClean="0">
              <a:latin typeface="TH SarabunIT๙" pitchFamily="34" charset="-34"/>
              <a:cs typeface="TH SarabunIT๙" pitchFamily="34" charset="-34"/>
            </a:rPr>
            <a:t>2544</a:t>
          </a:r>
          <a:endParaRPr lang="th-TH" sz="2200" b="1" dirty="0">
            <a:latin typeface="TH SarabunIT๙" pitchFamily="34" charset="-34"/>
            <a:cs typeface="TH SarabunIT๙" pitchFamily="34" charset="-34"/>
          </a:endParaRPr>
        </a:p>
      </dgm:t>
    </dgm:pt>
    <dgm:pt modelId="{05DF8FA6-C6EC-4E15-A934-F2ED23BE9381}" type="parTrans" cxnId="{55DE6CAD-6035-4157-AB3E-B9536929FB7B}">
      <dgm:prSet/>
      <dgm:spPr/>
      <dgm:t>
        <a:bodyPr/>
        <a:lstStyle/>
        <a:p>
          <a:endParaRPr lang="th-TH"/>
        </a:p>
      </dgm:t>
    </dgm:pt>
    <dgm:pt modelId="{D9753A6D-2EBE-4355-9272-653CB885EF69}" type="sibTrans" cxnId="{55DE6CAD-6035-4157-AB3E-B9536929FB7B}">
      <dgm:prSet/>
      <dgm:spPr/>
      <dgm:t>
        <a:bodyPr/>
        <a:lstStyle/>
        <a:p>
          <a:endParaRPr lang="th-TH"/>
        </a:p>
      </dgm:t>
    </dgm:pt>
    <dgm:pt modelId="{575C6B87-C6D3-4FCA-B221-77566EAA9680}">
      <dgm:prSet phldrT="[Text]" custT="1"/>
      <dgm:spPr/>
      <dgm:t>
        <a:bodyPr/>
        <a:lstStyle/>
        <a:p>
          <a:r>
            <a:rPr lang="th-TH" sz="1800" b="1" dirty="0" smtClean="0">
              <a:latin typeface="TH SarabunIT๙" pitchFamily="34" charset="-34"/>
              <a:cs typeface="TH SarabunIT๙" pitchFamily="34" charset="-34"/>
            </a:rPr>
            <a:t>ให้การปฏิบัติงานมีประสิทธิภาพประสิทธิผลเพิ่มขึ้น</a:t>
          </a:r>
          <a:endParaRPr lang="th-TH" sz="1800" b="1" dirty="0">
            <a:latin typeface="TH SarabunIT๙" pitchFamily="34" charset="-34"/>
            <a:cs typeface="TH SarabunIT๙" pitchFamily="34" charset="-34"/>
          </a:endParaRPr>
        </a:p>
      </dgm:t>
    </dgm:pt>
    <dgm:pt modelId="{759CA23E-B375-4704-9043-83A562827744}" type="parTrans" cxnId="{31D943CB-C6E4-4EBF-AFAD-BCC539FDF23D}">
      <dgm:prSet/>
      <dgm:spPr/>
      <dgm:t>
        <a:bodyPr/>
        <a:lstStyle/>
        <a:p>
          <a:endParaRPr lang="th-TH">
            <a:solidFill>
              <a:schemeClr val="tx1"/>
            </a:solidFill>
          </a:endParaRPr>
        </a:p>
      </dgm:t>
    </dgm:pt>
    <dgm:pt modelId="{70CD4017-62D1-48FB-B230-C1A2E41BADD6}" type="sibTrans" cxnId="{31D943CB-C6E4-4EBF-AFAD-BCC539FDF23D}">
      <dgm:prSet/>
      <dgm:spPr/>
      <dgm:t>
        <a:bodyPr/>
        <a:lstStyle/>
        <a:p>
          <a:endParaRPr lang="th-TH"/>
        </a:p>
      </dgm:t>
    </dgm:pt>
    <dgm:pt modelId="{90F1849A-6233-4F98-8CB6-0EF1A20B05C8}">
      <dgm:prSet phldrT="[Text]" custT="1"/>
      <dgm:spPr/>
      <dgm:t>
        <a:bodyPr/>
        <a:lstStyle/>
        <a:p>
          <a:r>
            <a:rPr lang="th-TH" sz="1800" b="1" dirty="0" smtClean="0">
              <a:latin typeface="TH SarabunIT๙" pitchFamily="34" charset="-34"/>
              <a:cs typeface="TH SarabunIT๙" pitchFamily="34" charset="-34"/>
            </a:rPr>
            <a:t>ประชาชนมีความเชื่อมั่นในการปฏิบัติงานของภาครัฐ</a:t>
          </a:r>
          <a:endParaRPr lang="th-TH" sz="1800" b="1" dirty="0">
            <a:latin typeface="TH SarabunIT๙" pitchFamily="34" charset="-34"/>
            <a:cs typeface="TH SarabunIT๙" pitchFamily="34" charset="-34"/>
          </a:endParaRPr>
        </a:p>
      </dgm:t>
    </dgm:pt>
    <dgm:pt modelId="{EFA99013-9AA9-4EF5-A33A-543E01069902}" type="parTrans" cxnId="{94E081C5-EA47-4BD9-8A78-F3694A99E592}">
      <dgm:prSet/>
      <dgm:spPr/>
      <dgm:t>
        <a:bodyPr/>
        <a:lstStyle/>
        <a:p>
          <a:endParaRPr lang="th-TH">
            <a:solidFill>
              <a:schemeClr val="tx1"/>
            </a:solidFill>
          </a:endParaRPr>
        </a:p>
      </dgm:t>
    </dgm:pt>
    <dgm:pt modelId="{6C76E0B5-D79F-44B5-8CBE-05D693520601}" type="sibTrans" cxnId="{94E081C5-EA47-4BD9-8A78-F3694A99E592}">
      <dgm:prSet/>
      <dgm:spPr/>
      <dgm:t>
        <a:bodyPr/>
        <a:lstStyle/>
        <a:p>
          <a:endParaRPr lang="th-TH"/>
        </a:p>
      </dgm:t>
    </dgm:pt>
    <dgm:pt modelId="{58ACEC99-4BBC-4294-8267-09FE054A5902}">
      <dgm:prSet phldrT="[Text]" custT="1"/>
      <dgm:spPr/>
      <dgm:t>
        <a:bodyPr/>
        <a:lstStyle/>
        <a:p>
          <a:r>
            <a:rPr lang="th-TH" sz="1800" b="1" dirty="0" smtClean="0">
              <a:latin typeface="TH SarabunIT๙" pitchFamily="34" charset="-34"/>
              <a:cs typeface="TH SarabunIT๙" pitchFamily="34" charset="-34"/>
            </a:rPr>
            <a:t>ให้การใช้จ่ายเงินงบประมาณแผ่นดินเกิดประโยชน์สูงสุด</a:t>
          </a:r>
          <a:endParaRPr lang="th-TH" sz="1800" b="1" dirty="0">
            <a:latin typeface="TH SarabunIT๙" pitchFamily="34" charset="-34"/>
            <a:cs typeface="TH SarabunIT๙" pitchFamily="34" charset="-34"/>
          </a:endParaRPr>
        </a:p>
      </dgm:t>
    </dgm:pt>
    <dgm:pt modelId="{1BCBCDBC-0327-47E9-830A-92C262D284D0}" type="parTrans" cxnId="{A3CB19C9-D9E4-4501-B09C-68027D380B3C}">
      <dgm:prSet/>
      <dgm:spPr/>
      <dgm:t>
        <a:bodyPr/>
        <a:lstStyle/>
        <a:p>
          <a:endParaRPr lang="th-TH">
            <a:solidFill>
              <a:schemeClr val="tx1"/>
            </a:solidFill>
          </a:endParaRPr>
        </a:p>
      </dgm:t>
    </dgm:pt>
    <dgm:pt modelId="{595DF0B3-90D0-4A04-9E07-A3FD7368910B}" type="sibTrans" cxnId="{A3CB19C9-D9E4-4501-B09C-68027D380B3C}">
      <dgm:prSet/>
      <dgm:spPr/>
      <dgm:t>
        <a:bodyPr/>
        <a:lstStyle/>
        <a:p>
          <a:endParaRPr lang="th-TH"/>
        </a:p>
      </dgm:t>
    </dgm:pt>
    <dgm:pt modelId="{6D341357-20D8-4F1A-A396-3D27164AD12F}">
      <dgm:prSet phldrT="[Text]" custT="1"/>
      <dgm:spPr/>
      <dgm:t>
        <a:bodyPr/>
        <a:lstStyle/>
        <a:p>
          <a:r>
            <a:rPr lang="th-TH" sz="1800" b="1" dirty="0" smtClean="0">
              <a:latin typeface="TH SarabunIT๙" pitchFamily="34" charset="-34"/>
              <a:cs typeface="TH SarabunIT๙" pitchFamily="34" charset="-34"/>
            </a:rPr>
            <a:t>ให้ภาครัฐมีระบบการควบคุมภายในที่ดี</a:t>
          </a:r>
          <a:endParaRPr lang="th-TH" sz="1800" b="1" dirty="0">
            <a:latin typeface="TH SarabunIT๙" pitchFamily="34" charset="-34"/>
            <a:cs typeface="TH SarabunIT๙" pitchFamily="34" charset="-34"/>
          </a:endParaRPr>
        </a:p>
      </dgm:t>
    </dgm:pt>
    <dgm:pt modelId="{C5D9AE67-47DE-440C-B48C-39D6409CE084}" type="parTrans" cxnId="{3A203A6D-6F68-409E-83FE-B4EBD9902F80}">
      <dgm:prSet/>
      <dgm:spPr/>
      <dgm:t>
        <a:bodyPr/>
        <a:lstStyle/>
        <a:p>
          <a:endParaRPr lang="th-TH">
            <a:solidFill>
              <a:schemeClr val="tx1"/>
            </a:solidFill>
          </a:endParaRPr>
        </a:p>
      </dgm:t>
    </dgm:pt>
    <dgm:pt modelId="{603B1870-686C-42C7-836B-487D016500C2}" type="sibTrans" cxnId="{3A203A6D-6F68-409E-83FE-B4EBD9902F80}">
      <dgm:prSet/>
      <dgm:spPr/>
      <dgm:t>
        <a:bodyPr/>
        <a:lstStyle/>
        <a:p>
          <a:endParaRPr lang="th-TH"/>
        </a:p>
      </dgm:t>
    </dgm:pt>
    <dgm:pt modelId="{796DF68F-C67C-4086-99F0-2A1FAF4812D6}" type="pres">
      <dgm:prSet presAssocID="{1D6BFD30-DCA4-438F-9E5C-D5885B450939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093ED387-1193-4DD0-A33F-4E94385176BE}" type="pres">
      <dgm:prSet presAssocID="{295A35CF-2CDC-4F1D-981E-55FDC30CAC0F}" presName="centerShape" presStyleLbl="node0" presStyleIdx="0" presStyleCnt="1" custScaleX="174123" custScaleY="139249" custLinFactNeighborY="7370"/>
      <dgm:spPr/>
      <dgm:t>
        <a:bodyPr/>
        <a:lstStyle/>
        <a:p>
          <a:endParaRPr lang="th-TH"/>
        </a:p>
      </dgm:t>
    </dgm:pt>
    <dgm:pt modelId="{F326537E-88C0-41A0-9C61-09D42334839B}" type="pres">
      <dgm:prSet presAssocID="{759CA23E-B375-4704-9043-83A562827744}" presName="Name9" presStyleLbl="parChTrans1D2" presStyleIdx="0" presStyleCnt="4"/>
      <dgm:spPr/>
      <dgm:t>
        <a:bodyPr/>
        <a:lstStyle/>
        <a:p>
          <a:endParaRPr lang="th-TH"/>
        </a:p>
      </dgm:t>
    </dgm:pt>
    <dgm:pt modelId="{223853B9-F3A5-4A48-A50E-D9C8D1414AAD}" type="pres">
      <dgm:prSet presAssocID="{759CA23E-B375-4704-9043-83A562827744}" presName="connTx" presStyleLbl="parChTrans1D2" presStyleIdx="0" presStyleCnt="4"/>
      <dgm:spPr/>
      <dgm:t>
        <a:bodyPr/>
        <a:lstStyle/>
        <a:p>
          <a:endParaRPr lang="th-TH"/>
        </a:p>
      </dgm:t>
    </dgm:pt>
    <dgm:pt modelId="{5C790257-6B97-4598-AF2B-0F072624516F}" type="pres">
      <dgm:prSet presAssocID="{575C6B87-C6D3-4FCA-B221-77566EAA9680}" presName="node" presStyleLbl="node1" presStyleIdx="0" presStyleCnt="4" custScaleX="117735" custScaleY="92476" custRadScaleRad="118203" custRadScaleInc="-12645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680837D-E49E-4585-A5E1-48FF61E25AEE}" type="pres">
      <dgm:prSet presAssocID="{EFA99013-9AA9-4EF5-A33A-543E01069902}" presName="Name9" presStyleLbl="parChTrans1D2" presStyleIdx="1" presStyleCnt="4"/>
      <dgm:spPr/>
      <dgm:t>
        <a:bodyPr/>
        <a:lstStyle/>
        <a:p>
          <a:endParaRPr lang="th-TH"/>
        </a:p>
      </dgm:t>
    </dgm:pt>
    <dgm:pt modelId="{D70CE513-B310-462F-97F5-8FB11D647B82}" type="pres">
      <dgm:prSet presAssocID="{EFA99013-9AA9-4EF5-A33A-543E01069902}" presName="connTx" presStyleLbl="parChTrans1D2" presStyleIdx="1" presStyleCnt="4"/>
      <dgm:spPr/>
      <dgm:t>
        <a:bodyPr/>
        <a:lstStyle/>
        <a:p>
          <a:endParaRPr lang="th-TH"/>
        </a:p>
      </dgm:t>
    </dgm:pt>
    <dgm:pt modelId="{C3571170-F425-423E-AE7B-9532EB2CA52E}" type="pres">
      <dgm:prSet presAssocID="{90F1849A-6233-4F98-8CB6-0EF1A20B05C8}" presName="node" presStyleLbl="node1" presStyleIdx="1" presStyleCnt="4" custScaleX="109587" custScaleY="95341" custRadScaleRad="123781" custRadScaleInc="-5663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1C08AC0-1401-471B-A867-F50C76279B83}" type="pres">
      <dgm:prSet presAssocID="{1BCBCDBC-0327-47E9-830A-92C262D284D0}" presName="Name9" presStyleLbl="parChTrans1D2" presStyleIdx="2" presStyleCnt="4"/>
      <dgm:spPr/>
      <dgm:t>
        <a:bodyPr/>
        <a:lstStyle/>
        <a:p>
          <a:endParaRPr lang="th-TH"/>
        </a:p>
      </dgm:t>
    </dgm:pt>
    <dgm:pt modelId="{1B71C6F8-43C5-4193-AB2F-5A60634EDA6D}" type="pres">
      <dgm:prSet presAssocID="{1BCBCDBC-0327-47E9-830A-92C262D284D0}" presName="connTx" presStyleLbl="parChTrans1D2" presStyleIdx="2" presStyleCnt="4"/>
      <dgm:spPr/>
      <dgm:t>
        <a:bodyPr/>
        <a:lstStyle/>
        <a:p>
          <a:endParaRPr lang="th-TH"/>
        </a:p>
      </dgm:t>
    </dgm:pt>
    <dgm:pt modelId="{23CB7405-D9B7-4A88-AADA-EF23F4E751A6}" type="pres">
      <dgm:prSet presAssocID="{58ACEC99-4BBC-4294-8267-09FE054A5902}" presName="node" presStyleLbl="node1" presStyleIdx="2" presStyleCnt="4" custScaleX="116806" custScaleY="97954" custRadScaleRad="141440" custRadScaleInc="-127491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7C7C3D1-2836-4320-A058-C3A5FA564100}" type="pres">
      <dgm:prSet presAssocID="{C5D9AE67-47DE-440C-B48C-39D6409CE084}" presName="Name9" presStyleLbl="parChTrans1D2" presStyleIdx="3" presStyleCnt="4"/>
      <dgm:spPr/>
      <dgm:t>
        <a:bodyPr/>
        <a:lstStyle/>
        <a:p>
          <a:endParaRPr lang="th-TH"/>
        </a:p>
      </dgm:t>
    </dgm:pt>
    <dgm:pt modelId="{0264D993-489D-4552-9EFC-876A2C585455}" type="pres">
      <dgm:prSet presAssocID="{C5D9AE67-47DE-440C-B48C-39D6409CE084}" presName="connTx" presStyleLbl="parChTrans1D2" presStyleIdx="3" presStyleCnt="4"/>
      <dgm:spPr/>
      <dgm:t>
        <a:bodyPr/>
        <a:lstStyle/>
        <a:p>
          <a:endParaRPr lang="th-TH"/>
        </a:p>
      </dgm:t>
    </dgm:pt>
    <dgm:pt modelId="{59C7576B-548A-4C5B-8624-4284E29F13FE}" type="pres">
      <dgm:prSet presAssocID="{6D341357-20D8-4F1A-A396-3D27164AD12F}" presName="node" presStyleLbl="node1" presStyleIdx="3" presStyleCnt="4" custScaleX="114396" custRadScaleRad="142582" custRadScaleInc="-6881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384EA998-A3BD-4341-AF60-DC24E2934D2C}" type="presOf" srcId="{90F1849A-6233-4F98-8CB6-0EF1A20B05C8}" destId="{C3571170-F425-423E-AE7B-9532EB2CA52E}" srcOrd="0" destOrd="0" presId="urn:microsoft.com/office/officeart/2005/8/layout/radial1"/>
    <dgm:cxn modelId="{09BE6EB2-DCDA-41C1-B10D-9466C20FE025}" type="presOf" srcId="{1BCBCDBC-0327-47E9-830A-92C262D284D0}" destId="{91C08AC0-1401-471B-A867-F50C76279B83}" srcOrd="0" destOrd="0" presId="urn:microsoft.com/office/officeart/2005/8/layout/radial1"/>
    <dgm:cxn modelId="{55DE6CAD-6035-4157-AB3E-B9536929FB7B}" srcId="{1D6BFD30-DCA4-438F-9E5C-D5885B450939}" destId="{295A35CF-2CDC-4F1D-981E-55FDC30CAC0F}" srcOrd="0" destOrd="0" parTransId="{05DF8FA6-C6EC-4E15-A934-F2ED23BE9381}" sibTransId="{D9753A6D-2EBE-4355-9272-653CB885EF69}"/>
    <dgm:cxn modelId="{05128A6F-48BB-436B-9B72-742AEB6F3B67}" type="presOf" srcId="{EFA99013-9AA9-4EF5-A33A-543E01069902}" destId="{B680837D-E49E-4585-A5E1-48FF61E25AEE}" srcOrd="0" destOrd="0" presId="urn:microsoft.com/office/officeart/2005/8/layout/radial1"/>
    <dgm:cxn modelId="{2763CFD1-F1E3-465E-87F1-443766D2D6BE}" type="presOf" srcId="{C5D9AE67-47DE-440C-B48C-39D6409CE084}" destId="{0264D993-489D-4552-9EFC-876A2C585455}" srcOrd="1" destOrd="0" presId="urn:microsoft.com/office/officeart/2005/8/layout/radial1"/>
    <dgm:cxn modelId="{EDDE1DD8-CFD2-4CEB-A2E5-0E849573DA43}" type="presOf" srcId="{6D341357-20D8-4F1A-A396-3D27164AD12F}" destId="{59C7576B-548A-4C5B-8624-4284E29F13FE}" srcOrd="0" destOrd="0" presId="urn:microsoft.com/office/officeart/2005/8/layout/radial1"/>
    <dgm:cxn modelId="{E3AD07F8-7DA8-4A72-A4B3-26BC2A549580}" type="presOf" srcId="{575C6B87-C6D3-4FCA-B221-77566EAA9680}" destId="{5C790257-6B97-4598-AF2B-0F072624516F}" srcOrd="0" destOrd="0" presId="urn:microsoft.com/office/officeart/2005/8/layout/radial1"/>
    <dgm:cxn modelId="{94E081C5-EA47-4BD9-8A78-F3694A99E592}" srcId="{295A35CF-2CDC-4F1D-981E-55FDC30CAC0F}" destId="{90F1849A-6233-4F98-8CB6-0EF1A20B05C8}" srcOrd="1" destOrd="0" parTransId="{EFA99013-9AA9-4EF5-A33A-543E01069902}" sibTransId="{6C76E0B5-D79F-44B5-8CBE-05D693520601}"/>
    <dgm:cxn modelId="{48B7ABD7-435A-4AF4-9268-EA3976DE8877}" type="presOf" srcId="{759CA23E-B375-4704-9043-83A562827744}" destId="{F326537E-88C0-41A0-9C61-09D42334839B}" srcOrd="0" destOrd="0" presId="urn:microsoft.com/office/officeart/2005/8/layout/radial1"/>
    <dgm:cxn modelId="{3A203A6D-6F68-409E-83FE-B4EBD9902F80}" srcId="{295A35CF-2CDC-4F1D-981E-55FDC30CAC0F}" destId="{6D341357-20D8-4F1A-A396-3D27164AD12F}" srcOrd="3" destOrd="0" parTransId="{C5D9AE67-47DE-440C-B48C-39D6409CE084}" sibTransId="{603B1870-686C-42C7-836B-487D016500C2}"/>
    <dgm:cxn modelId="{34CFF210-4DB1-4E32-9268-BD6390829187}" type="presOf" srcId="{759CA23E-B375-4704-9043-83A562827744}" destId="{223853B9-F3A5-4A48-A50E-D9C8D1414AAD}" srcOrd="1" destOrd="0" presId="urn:microsoft.com/office/officeart/2005/8/layout/radial1"/>
    <dgm:cxn modelId="{F1614DAB-C6A2-4E5A-8946-D57F1DB01CE0}" type="presOf" srcId="{58ACEC99-4BBC-4294-8267-09FE054A5902}" destId="{23CB7405-D9B7-4A88-AADA-EF23F4E751A6}" srcOrd="0" destOrd="0" presId="urn:microsoft.com/office/officeart/2005/8/layout/radial1"/>
    <dgm:cxn modelId="{05D8B6B7-CD35-478E-BB25-C9C94A07358D}" type="presOf" srcId="{EFA99013-9AA9-4EF5-A33A-543E01069902}" destId="{D70CE513-B310-462F-97F5-8FB11D647B82}" srcOrd="1" destOrd="0" presId="urn:microsoft.com/office/officeart/2005/8/layout/radial1"/>
    <dgm:cxn modelId="{31D943CB-C6E4-4EBF-AFAD-BCC539FDF23D}" srcId="{295A35CF-2CDC-4F1D-981E-55FDC30CAC0F}" destId="{575C6B87-C6D3-4FCA-B221-77566EAA9680}" srcOrd="0" destOrd="0" parTransId="{759CA23E-B375-4704-9043-83A562827744}" sibTransId="{70CD4017-62D1-48FB-B230-C1A2E41BADD6}"/>
    <dgm:cxn modelId="{A3CB19C9-D9E4-4501-B09C-68027D380B3C}" srcId="{295A35CF-2CDC-4F1D-981E-55FDC30CAC0F}" destId="{58ACEC99-4BBC-4294-8267-09FE054A5902}" srcOrd="2" destOrd="0" parTransId="{1BCBCDBC-0327-47E9-830A-92C262D284D0}" sibTransId="{595DF0B3-90D0-4A04-9E07-A3FD7368910B}"/>
    <dgm:cxn modelId="{D722A6B8-9D9F-4D21-9D60-527EB17306E2}" type="presOf" srcId="{C5D9AE67-47DE-440C-B48C-39D6409CE084}" destId="{87C7C3D1-2836-4320-A058-C3A5FA564100}" srcOrd="0" destOrd="0" presId="urn:microsoft.com/office/officeart/2005/8/layout/radial1"/>
    <dgm:cxn modelId="{36A0E0C7-A1D3-426B-AE49-1F2B61242069}" type="presOf" srcId="{1D6BFD30-DCA4-438F-9E5C-D5885B450939}" destId="{796DF68F-C67C-4086-99F0-2A1FAF4812D6}" srcOrd="0" destOrd="0" presId="urn:microsoft.com/office/officeart/2005/8/layout/radial1"/>
    <dgm:cxn modelId="{F6F64392-C2BC-4B8F-84DE-430F2A6241CE}" type="presOf" srcId="{295A35CF-2CDC-4F1D-981E-55FDC30CAC0F}" destId="{093ED387-1193-4DD0-A33F-4E94385176BE}" srcOrd="0" destOrd="0" presId="urn:microsoft.com/office/officeart/2005/8/layout/radial1"/>
    <dgm:cxn modelId="{9B8ED9FD-2882-4BBB-AA84-3CD0005EC4F4}" type="presOf" srcId="{1BCBCDBC-0327-47E9-830A-92C262D284D0}" destId="{1B71C6F8-43C5-4193-AB2F-5A60634EDA6D}" srcOrd="1" destOrd="0" presId="urn:microsoft.com/office/officeart/2005/8/layout/radial1"/>
    <dgm:cxn modelId="{C4787B1F-BE32-4257-96B3-77E73BF1A2B0}" type="presParOf" srcId="{796DF68F-C67C-4086-99F0-2A1FAF4812D6}" destId="{093ED387-1193-4DD0-A33F-4E94385176BE}" srcOrd="0" destOrd="0" presId="urn:microsoft.com/office/officeart/2005/8/layout/radial1"/>
    <dgm:cxn modelId="{AAED3CCE-819B-4847-95A6-D5F8C72ACDC7}" type="presParOf" srcId="{796DF68F-C67C-4086-99F0-2A1FAF4812D6}" destId="{F326537E-88C0-41A0-9C61-09D42334839B}" srcOrd="1" destOrd="0" presId="urn:microsoft.com/office/officeart/2005/8/layout/radial1"/>
    <dgm:cxn modelId="{08DFBEFB-603D-4D9F-8574-D4B7D16CE805}" type="presParOf" srcId="{F326537E-88C0-41A0-9C61-09D42334839B}" destId="{223853B9-F3A5-4A48-A50E-D9C8D1414AAD}" srcOrd="0" destOrd="0" presId="urn:microsoft.com/office/officeart/2005/8/layout/radial1"/>
    <dgm:cxn modelId="{F3A54F46-0080-4E6B-A6D3-0223C9EF4642}" type="presParOf" srcId="{796DF68F-C67C-4086-99F0-2A1FAF4812D6}" destId="{5C790257-6B97-4598-AF2B-0F072624516F}" srcOrd="2" destOrd="0" presId="urn:microsoft.com/office/officeart/2005/8/layout/radial1"/>
    <dgm:cxn modelId="{C6BCB291-D005-4D90-A59C-7F0106E13122}" type="presParOf" srcId="{796DF68F-C67C-4086-99F0-2A1FAF4812D6}" destId="{B680837D-E49E-4585-A5E1-48FF61E25AEE}" srcOrd="3" destOrd="0" presId="urn:microsoft.com/office/officeart/2005/8/layout/radial1"/>
    <dgm:cxn modelId="{AE66605E-47EC-45EB-A7F6-69D05A642DEA}" type="presParOf" srcId="{B680837D-E49E-4585-A5E1-48FF61E25AEE}" destId="{D70CE513-B310-462F-97F5-8FB11D647B82}" srcOrd="0" destOrd="0" presId="urn:microsoft.com/office/officeart/2005/8/layout/radial1"/>
    <dgm:cxn modelId="{1CA1F936-C848-450B-B9B7-F2E1E1EDD016}" type="presParOf" srcId="{796DF68F-C67C-4086-99F0-2A1FAF4812D6}" destId="{C3571170-F425-423E-AE7B-9532EB2CA52E}" srcOrd="4" destOrd="0" presId="urn:microsoft.com/office/officeart/2005/8/layout/radial1"/>
    <dgm:cxn modelId="{161BB02E-BF65-478B-AD3B-8E1CEA83A117}" type="presParOf" srcId="{796DF68F-C67C-4086-99F0-2A1FAF4812D6}" destId="{91C08AC0-1401-471B-A867-F50C76279B83}" srcOrd="5" destOrd="0" presId="urn:microsoft.com/office/officeart/2005/8/layout/radial1"/>
    <dgm:cxn modelId="{4FE020B1-75AD-404A-BBF3-7FE699060AE0}" type="presParOf" srcId="{91C08AC0-1401-471B-A867-F50C76279B83}" destId="{1B71C6F8-43C5-4193-AB2F-5A60634EDA6D}" srcOrd="0" destOrd="0" presId="urn:microsoft.com/office/officeart/2005/8/layout/radial1"/>
    <dgm:cxn modelId="{57B8DB86-0D89-453F-B0ED-DD511630FC58}" type="presParOf" srcId="{796DF68F-C67C-4086-99F0-2A1FAF4812D6}" destId="{23CB7405-D9B7-4A88-AADA-EF23F4E751A6}" srcOrd="6" destOrd="0" presId="urn:microsoft.com/office/officeart/2005/8/layout/radial1"/>
    <dgm:cxn modelId="{9655B3F3-760C-49FB-8D14-3309E45A69CC}" type="presParOf" srcId="{796DF68F-C67C-4086-99F0-2A1FAF4812D6}" destId="{87C7C3D1-2836-4320-A058-C3A5FA564100}" srcOrd="7" destOrd="0" presId="urn:microsoft.com/office/officeart/2005/8/layout/radial1"/>
    <dgm:cxn modelId="{B24E6BA4-95D1-4FAC-A5D9-E203E93F2C2A}" type="presParOf" srcId="{87C7C3D1-2836-4320-A058-C3A5FA564100}" destId="{0264D993-489D-4552-9EFC-876A2C585455}" srcOrd="0" destOrd="0" presId="urn:microsoft.com/office/officeart/2005/8/layout/radial1"/>
    <dgm:cxn modelId="{45C51701-9F18-43F5-9ED9-E58FD24CBEA7}" type="presParOf" srcId="{796DF68F-C67C-4086-99F0-2A1FAF4812D6}" destId="{59C7576B-548A-4C5B-8624-4284E29F13FE}" srcOrd="8" destOrd="0" presId="urn:microsoft.com/office/officeart/2005/8/layout/radial1"/>
  </dgm:cxnLst>
  <dgm:bg>
    <a:noFill/>
  </dgm:bg>
  <dgm:whole>
    <a:ln w="6350">
      <a:solidFill>
        <a:schemeClr val="bg1"/>
      </a:solidFill>
      <a:prstDash val="sysDash"/>
    </a:ln>
  </dgm:whole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E7D288F-A52E-40B1-A4C6-FA62914A1495}" type="doc">
      <dgm:prSet loTypeId="urn:microsoft.com/office/officeart/2005/8/layout/radial1" loCatId="cycle" qsTypeId="urn:microsoft.com/office/officeart/2005/8/quickstyle/simple1#2" qsCatId="simple" csTypeId="urn:microsoft.com/office/officeart/2005/8/colors/accent0_1" csCatId="mainScheme" phldr="1"/>
      <dgm:spPr/>
      <dgm:t>
        <a:bodyPr/>
        <a:lstStyle/>
        <a:p>
          <a:endParaRPr lang="th-TH"/>
        </a:p>
      </dgm:t>
    </dgm:pt>
    <dgm:pt modelId="{A7CDFF06-9722-40EC-B37A-9094565B37AE}">
      <dgm:prSet phldrT="[Text]" custT="1"/>
      <dgm:spPr/>
      <dgm:t>
        <a:bodyPr/>
        <a:lstStyle/>
        <a:p>
          <a:r>
            <a:rPr lang="th-TH" sz="2000" b="1" dirty="0" smtClean="0">
              <a:latin typeface="Angsana New" pitchFamily="18" charset="-34"/>
              <a:cs typeface="Angsana New" pitchFamily="18" charset="-34"/>
            </a:rPr>
            <a:t>มติคณะรัฐมนตรี เรื่องการบริหารความเสี่ยงตามหลัก                        ธรรมาภิบาล</a:t>
          </a:r>
          <a:endParaRPr lang="th-TH" sz="2000" b="1" dirty="0">
            <a:latin typeface="Angsana New" pitchFamily="18" charset="-34"/>
            <a:cs typeface="Angsana New" pitchFamily="18" charset="-34"/>
          </a:endParaRPr>
        </a:p>
      </dgm:t>
    </dgm:pt>
    <dgm:pt modelId="{488C3B58-1FF7-433F-8347-55FF2FEE6DBC}" type="parTrans" cxnId="{498DC904-AD0C-4362-81EB-1BDA02A26BA0}">
      <dgm:prSet/>
      <dgm:spPr/>
      <dgm:t>
        <a:bodyPr/>
        <a:lstStyle/>
        <a:p>
          <a:endParaRPr lang="th-TH"/>
        </a:p>
      </dgm:t>
    </dgm:pt>
    <dgm:pt modelId="{15654E4C-059F-41B4-8290-EF63D96FFE23}" type="sibTrans" cxnId="{498DC904-AD0C-4362-81EB-1BDA02A26BA0}">
      <dgm:prSet/>
      <dgm:spPr/>
      <dgm:t>
        <a:bodyPr/>
        <a:lstStyle/>
        <a:p>
          <a:endParaRPr lang="th-TH"/>
        </a:p>
      </dgm:t>
    </dgm:pt>
    <dgm:pt modelId="{236F316B-420F-4C9F-BE27-BE2006F3B191}">
      <dgm:prSet phldrT="[Text]" custT="1"/>
      <dgm:spPr/>
      <dgm:t>
        <a:bodyPr/>
        <a:lstStyle/>
        <a:p>
          <a:r>
            <a:rPr lang="th-TH" sz="2000" b="1" dirty="0" smtClean="0">
              <a:latin typeface="TH SarabunIT๙" pitchFamily="34" charset="-34"/>
              <a:cs typeface="TH SarabunIT๙" pitchFamily="34" charset="-34"/>
            </a:rPr>
            <a:t>หลักการมีส่วนร่วมของสาธารณะ</a:t>
          </a:r>
          <a:endParaRPr lang="th-TH" sz="2000" b="1" dirty="0">
            <a:latin typeface="TH SarabunIT๙" pitchFamily="34" charset="-34"/>
            <a:cs typeface="TH SarabunIT๙" pitchFamily="34" charset="-34"/>
          </a:endParaRPr>
        </a:p>
      </dgm:t>
    </dgm:pt>
    <dgm:pt modelId="{3C98E5EF-3431-45E7-B370-AFBBFF2CC334}" type="parTrans" cxnId="{975FF10D-2C7D-484A-9265-9398FA7179A3}">
      <dgm:prSet custT="1"/>
      <dgm:spPr/>
      <dgm:t>
        <a:bodyPr/>
        <a:lstStyle/>
        <a:p>
          <a:endParaRPr lang="th-TH" sz="2000" b="1"/>
        </a:p>
      </dgm:t>
    </dgm:pt>
    <dgm:pt modelId="{68CB2392-1C24-41E8-861B-5C5850AD3336}" type="sibTrans" cxnId="{975FF10D-2C7D-484A-9265-9398FA7179A3}">
      <dgm:prSet/>
      <dgm:spPr/>
      <dgm:t>
        <a:bodyPr/>
        <a:lstStyle/>
        <a:p>
          <a:endParaRPr lang="th-TH"/>
        </a:p>
      </dgm:t>
    </dgm:pt>
    <dgm:pt modelId="{2051605C-38A1-401B-AD73-0305A0BAB323}">
      <dgm:prSet phldrT="[Text]" phldr="1"/>
      <dgm:spPr/>
      <dgm:t>
        <a:bodyPr/>
        <a:lstStyle/>
        <a:p>
          <a:endParaRPr lang="th-TH" sz="2000" b="1" dirty="0"/>
        </a:p>
      </dgm:t>
    </dgm:pt>
    <dgm:pt modelId="{15D85DEC-612E-4710-B790-4F5A6C99F9DD}" type="parTrans" cxnId="{B84B77FA-41B2-4159-8354-494C33F463F3}">
      <dgm:prSet/>
      <dgm:spPr/>
      <dgm:t>
        <a:bodyPr/>
        <a:lstStyle/>
        <a:p>
          <a:endParaRPr lang="th-TH"/>
        </a:p>
      </dgm:t>
    </dgm:pt>
    <dgm:pt modelId="{2CAE689E-6357-4BB6-8828-881B9A921B11}" type="sibTrans" cxnId="{B84B77FA-41B2-4159-8354-494C33F463F3}">
      <dgm:prSet/>
      <dgm:spPr/>
      <dgm:t>
        <a:bodyPr/>
        <a:lstStyle/>
        <a:p>
          <a:endParaRPr lang="th-TH"/>
        </a:p>
      </dgm:t>
    </dgm:pt>
    <dgm:pt modelId="{53C749DA-8E33-4929-90A4-85E7A12E2D99}">
      <dgm:prSet phldrT="[Text]" phldr="1"/>
      <dgm:spPr/>
      <dgm:t>
        <a:bodyPr/>
        <a:lstStyle/>
        <a:p>
          <a:endParaRPr lang="th-TH" sz="2000" b="1"/>
        </a:p>
      </dgm:t>
    </dgm:pt>
    <dgm:pt modelId="{37B093C0-3CFE-45C8-984C-AC6EAB406307}" type="parTrans" cxnId="{3B654EB6-0B76-472F-9CB4-069BF9D44F77}">
      <dgm:prSet/>
      <dgm:spPr/>
      <dgm:t>
        <a:bodyPr/>
        <a:lstStyle/>
        <a:p>
          <a:endParaRPr lang="th-TH"/>
        </a:p>
      </dgm:t>
    </dgm:pt>
    <dgm:pt modelId="{17F866F9-1706-41ED-9413-49F32457DB5C}" type="sibTrans" cxnId="{3B654EB6-0B76-472F-9CB4-069BF9D44F77}">
      <dgm:prSet/>
      <dgm:spPr/>
      <dgm:t>
        <a:bodyPr/>
        <a:lstStyle/>
        <a:p>
          <a:endParaRPr lang="th-TH"/>
        </a:p>
      </dgm:t>
    </dgm:pt>
    <dgm:pt modelId="{42C5F615-20FB-4C0A-8CA0-A2FB20AF3CAD}">
      <dgm:prSet phldrT="[Text]" phldr="1"/>
      <dgm:spPr/>
      <dgm:t>
        <a:bodyPr/>
        <a:lstStyle/>
        <a:p>
          <a:endParaRPr lang="th-TH" sz="2000" b="1" dirty="0"/>
        </a:p>
      </dgm:t>
    </dgm:pt>
    <dgm:pt modelId="{C46B4881-482C-4ECD-9492-507296FA3CCD}" type="parTrans" cxnId="{498D2ADD-4CA3-4D3F-942F-79529E68C6ED}">
      <dgm:prSet/>
      <dgm:spPr/>
      <dgm:t>
        <a:bodyPr/>
        <a:lstStyle/>
        <a:p>
          <a:endParaRPr lang="th-TH"/>
        </a:p>
      </dgm:t>
    </dgm:pt>
    <dgm:pt modelId="{EA8EDCDB-7B75-4FC8-A5FA-2955E30E9A11}" type="sibTrans" cxnId="{498D2ADD-4CA3-4D3F-942F-79529E68C6ED}">
      <dgm:prSet/>
      <dgm:spPr/>
      <dgm:t>
        <a:bodyPr/>
        <a:lstStyle/>
        <a:p>
          <a:endParaRPr lang="th-TH"/>
        </a:p>
      </dgm:t>
    </dgm:pt>
    <dgm:pt modelId="{AA78C585-F7BF-430C-B957-0DA298CC30C3}">
      <dgm:prSet phldrT="[Text]" phldr="1"/>
      <dgm:spPr/>
      <dgm:t>
        <a:bodyPr/>
        <a:lstStyle/>
        <a:p>
          <a:endParaRPr lang="th-TH" sz="2000" b="1"/>
        </a:p>
      </dgm:t>
    </dgm:pt>
    <dgm:pt modelId="{EFF41062-AA7A-40C7-B958-0A157999C6D9}" type="parTrans" cxnId="{4B8335FF-598E-4E37-9176-D857AC218973}">
      <dgm:prSet/>
      <dgm:spPr/>
      <dgm:t>
        <a:bodyPr/>
        <a:lstStyle/>
        <a:p>
          <a:endParaRPr lang="th-TH"/>
        </a:p>
      </dgm:t>
    </dgm:pt>
    <dgm:pt modelId="{DA90541C-C7AA-4D52-8B2C-8DE132870497}" type="sibTrans" cxnId="{4B8335FF-598E-4E37-9176-D857AC218973}">
      <dgm:prSet/>
      <dgm:spPr/>
      <dgm:t>
        <a:bodyPr/>
        <a:lstStyle/>
        <a:p>
          <a:endParaRPr lang="th-TH"/>
        </a:p>
      </dgm:t>
    </dgm:pt>
    <dgm:pt modelId="{0581BE49-01CC-414D-885C-95A57B2B9F56}">
      <dgm:prSet phldrT="[Text]" phldr="1"/>
      <dgm:spPr/>
      <dgm:t>
        <a:bodyPr/>
        <a:lstStyle/>
        <a:p>
          <a:endParaRPr lang="th-TH" sz="2000" b="1"/>
        </a:p>
      </dgm:t>
    </dgm:pt>
    <dgm:pt modelId="{0A66FA8B-2281-4EC7-80EA-1D79D85E4998}" type="parTrans" cxnId="{CFB396F5-34FD-4517-85A8-95FD5AD5AC60}">
      <dgm:prSet/>
      <dgm:spPr/>
      <dgm:t>
        <a:bodyPr/>
        <a:lstStyle/>
        <a:p>
          <a:endParaRPr lang="th-TH"/>
        </a:p>
      </dgm:t>
    </dgm:pt>
    <dgm:pt modelId="{83A4F07A-2AD7-494F-B208-5E0DD30B82F6}" type="sibTrans" cxnId="{CFB396F5-34FD-4517-85A8-95FD5AD5AC60}">
      <dgm:prSet/>
      <dgm:spPr/>
      <dgm:t>
        <a:bodyPr/>
        <a:lstStyle/>
        <a:p>
          <a:endParaRPr lang="th-TH"/>
        </a:p>
      </dgm:t>
    </dgm:pt>
    <dgm:pt modelId="{97DA764E-516E-4EA5-92DA-F80C1D729CA4}">
      <dgm:prSet phldrT="[Text]" phldr="1"/>
      <dgm:spPr/>
      <dgm:t>
        <a:bodyPr/>
        <a:lstStyle/>
        <a:p>
          <a:endParaRPr lang="th-TH" sz="2000" b="1" dirty="0"/>
        </a:p>
      </dgm:t>
    </dgm:pt>
    <dgm:pt modelId="{515C196D-9B84-4200-BB9A-731D19A3CE93}" type="parTrans" cxnId="{F9B2E85E-E0A3-41C1-836F-B09227F2A3CA}">
      <dgm:prSet/>
      <dgm:spPr/>
      <dgm:t>
        <a:bodyPr/>
        <a:lstStyle/>
        <a:p>
          <a:endParaRPr lang="th-TH"/>
        </a:p>
      </dgm:t>
    </dgm:pt>
    <dgm:pt modelId="{334A8382-BEF1-4159-A2AC-872B5D9B05FE}" type="sibTrans" cxnId="{F9B2E85E-E0A3-41C1-836F-B09227F2A3CA}">
      <dgm:prSet/>
      <dgm:spPr/>
      <dgm:t>
        <a:bodyPr/>
        <a:lstStyle/>
        <a:p>
          <a:endParaRPr lang="th-TH"/>
        </a:p>
      </dgm:t>
    </dgm:pt>
    <dgm:pt modelId="{D32306B0-FC44-4D2B-AB80-651EF725E3CA}">
      <dgm:prSet phldrT="[Text]" phldr="1" custRadScaleRad="105318" custRadScaleInc="2998"/>
      <dgm:spPr/>
      <dgm:t>
        <a:bodyPr/>
        <a:lstStyle/>
        <a:p>
          <a:endParaRPr lang="th-TH" sz="2000" b="1" dirty="0"/>
        </a:p>
      </dgm:t>
    </dgm:pt>
    <dgm:pt modelId="{80E6A931-2735-45FB-A97C-8DDC6E2FC545}" type="parTrans" cxnId="{EDFA9043-4A63-4D4F-933C-94DC66C697C1}">
      <dgm:prSet/>
      <dgm:spPr/>
      <dgm:t>
        <a:bodyPr/>
        <a:lstStyle/>
        <a:p>
          <a:endParaRPr lang="th-TH"/>
        </a:p>
      </dgm:t>
    </dgm:pt>
    <dgm:pt modelId="{A54854A7-F279-4273-ABF0-40D0B75849E4}" type="sibTrans" cxnId="{EDFA9043-4A63-4D4F-933C-94DC66C697C1}">
      <dgm:prSet/>
      <dgm:spPr/>
      <dgm:t>
        <a:bodyPr/>
        <a:lstStyle/>
        <a:p>
          <a:endParaRPr lang="th-TH"/>
        </a:p>
      </dgm:t>
    </dgm:pt>
    <dgm:pt modelId="{01E8B895-BE6C-4572-84F4-8D631B28A2EC}">
      <dgm:prSet phldrT="[Text]" phldr="1"/>
      <dgm:spPr/>
      <dgm:t>
        <a:bodyPr/>
        <a:lstStyle/>
        <a:p>
          <a:endParaRPr lang="th-TH" sz="2000" b="1" dirty="0"/>
        </a:p>
      </dgm:t>
    </dgm:pt>
    <dgm:pt modelId="{F5C30FEB-E194-40E6-A500-D56D45FE1BC0}" type="parTrans" cxnId="{77E65410-047A-49F6-BA13-424ED2734B4A}">
      <dgm:prSet/>
      <dgm:spPr/>
      <dgm:t>
        <a:bodyPr/>
        <a:lstStyle/>
        <a:p>
          <a:endParaRPr lang="th-TH"/>
        </a:p>
      </dgm:t>
    </dgm:pt>
    <dgm:pt modelId="{25816251-DFAE-4F89-A2C6-48C4765CAFB5}" type="sibTrans" cxnId="{77E65410-047A-49F6-BA13-424ED2734B4A}">
      <dgm:prSet/>
      <dgm:spPr/>
      <dgm:t>
        <a:bodyPr/>
        <a:lstStyle/>
        <a:p>
          <a:endParaRPr lang="th-TH"/>
        </a:p>
      </dgm:t>
    </dgm:pt>
    <dgm:pt modelId="{9298A020-1177-4934-AD99-806DFAC8C500}">
      <dgm:prSet phldrT="[Text]" phldr="1"/>
      <dgm:spPr/>
      <dgm:t>
        <a:bodyPr/>
        <a:lstStyle/>
        <a:p>
          <a:endParaRPr lang="th-TH" sz="2000" b="1" dirty="0"/>
        </a:p>
      </dgm:t>
    </dgm:pt>
    <dgm:pt modelId="{0EBCFA1B-C693-4E4D-B8D9-29E7CC45E2DE}" type="parTrans" cxnId="{BBD41AF3-45D0-49DB-B535-18C0175060C5}">
      <dgm:prSet/>
      <dgm:spPr/>
      <dgm:t>
        <a:bodyPr/>
        <a:lstStyle/>
        <a:p>
          <a:endParaRPr lang="th-TH"/>
        </a:p>
      </dgm:t>
    </dgm:pt>
    <dgm:pt modelId="{8FDCB26B-45C9-4FDA-B90F-979DE40AF61A}" type="sibTrans" cxnId="{BBD41AF3-45D0-49DB-B535-18C0175060C5}">
      <dgm:prSet/>
      <dgm:spPr/>
      <dgm:t>
        <a:bodyPr/>
        <a:lstStyle/>
        <a:p>
          <a:endParaRPr lang="th-TH"/>
        </a:p>
      </dgm:t>
    </dgm:pt>
    <dgm:pt modelId="{23C7F179-231F-450F-9642-778311CC484C}">
      <dgm:prSet phldrT="[Text]" phldr="1" custRadScaleRad="105318" custRadScaleInc="2998"/>
      <dgm:spPr/>
      <dgm:t>
        <a:bodyPr/>
        <a:lstStyle/>
        <a:p>
          <a:endParaRPr lang="th-TH" sz="2000" b="1" dirty="0"/>
        </a:p>
      </dgm:t>
    </dgm:pt>
    <dgm:pt modelId="{5BCD5080-D0D9-44B8-896E-707E3BC68FE7}" type="parTrans" cxnId="{4075BEA0-D1A5-4E3B-86C6-4DDA1822E1AE}">
      <dgm:prSet/>
      <dgm:spPr/>
      <dgm:t>
        <a:bodyPr/>
        <a:lstStyle/>
        <a:p>
          <a:endParaRPr lang="th-TH"/>
        </a:p>
      </dgm:t>
    </dgm:pt>
    <dgm:pt modelId="{9DE47F45-3BB2-435E-8C3F-0A844791370D}" type="sibTrans" cxnId="{4075BEA0-D1A5-4E3B-86C6-4DDA1822E1AE}">
      <dgm:prSet/>
      <dgm:spPr/>
      <dgm:t>
        <a:bodyPr/>
        <a:lstStyle/>
        <a:p>
          <a:endParaRPr lang="th-TH"/>
        </a:p>
      </dgm:t>
    </dgm:pt>
    <dgm:pt modelId="{DE6D94CF-6D97-4389-B8F7-7FDBB5163835}">
      <dgm:prSet phldrT="[Text]" custT="1"/>
      <dgm:spPr/>
      <dgm:t>
        <a:bodyPr/>
        <a:lstStyle/>
        <a:p>
          <a:r>
            <a:rPr lang="th-TH" sz="2000" b="1" dirty="0" smtClean="0">
              <a:latin typeface="TH SarabunIT๙" pitchFamily="34" charset="-34"/>
              <a:cs typeface="TH SarabunIT๙" pitchFamily="34" charset="-34"/>
            </a:rPr>
            <a:t>หลักการสนองตอบรับ</a:t>
          </a:r>
          <a:endParaRPr lang="th-TH" sz="2000" b="1" dirty="0">
            <a:latin typeface="TH SarabunIT๙" pitchFamily="34" charset="-34"/>
            <a:cs typeface="TH SarabunIT๙" pitchFamily="34" charset="-34"/>
          </a:endParaRPr>
        </a:p>
      </dgm:t>
    </dgm:pt>
    <dgm:pt modelId="{4C5DF6E8-C9DC-4F20-9410-A958DCE1BF02}" type="parTrans" cxnId="{399324E4-BC89-4583-9D09-D37C0F6B0569}">
      <dgm:prSet custT="1"/>
      <dgm:spPr/>
      <dgm:t>
        <a:bodyPr/>
        <a:lstStyle/>
        <a:p>
          <a:endParaRPr lang="th-TH" sz="2000" b="1"/>
        </a:p>
      </dgm:t>
    </dgm:pt>
    <dgm:pt modelId="{E1BC8B17-4989-4E4A-B543-F4C2FD2A4AEB}" type="sibTrans" cxnId="{399324E4-BC89-4583-9D09-D37C0F6B0569}">
      <dgm:prSet/>
      <dgm:spPr/>
      <dgm:t>
        <a:bodyPr/>
        <a:lstStyle/>
        <a:p>
          <a:endParaRPr lang="th-TH"/>
        </a:p>
      </dgm:t>
    </dgm:pt>
    <dgm:pt modelId="{612499E5-0ACC-44C3-99E8-5FAD197640FC}">
      <dgm:prSet phldrT="[Text]"/>
      <dgm:spPr/>
      <dgm:t>
        <a:bodyPr/>
        <a:lstStyle/>
        <a:p>
          <a:endParaRPr lang="th-TH" sz="2000" b="1" dirty="0"/>
        </a:p>
      </dgm:t>
    </dgm:pt>
    <dgm:pt modelId="{41FE2D69-B91E-4ACE-BC10-CD98A70DB044}" type="parTrans" cxnId="{4436F673-7E11-4F46-B239-A4FF50DA83EF}">
      <dgm:prSet/>
      <dgm:spPr/>
      <dgm:t>
        <a:bodyPr/>
        <a:lstStyle/>
        <a:p>
          <a:endParaRPr lang="th-TH"/>
        </a:p>
      </dgm:t>
    </dgm:pt>
    <dgm:pt modelId="{166659E3-41B6-4305-90CB-5382B89A4050}" type="sibTrans" cxnId="{4436F673-7E11-4F46-B239-A4FF50DA83EF}">
      <dgm:prSet/>
      <dgm:spPr/>
      <dgm:t>
        <a:bodyPr/>
        <a:lstStyle/>
        <a:p>
          <a:endParaRPr lang="th-TH"/>
        </a:p>
      </dgm:t>
    </dgm:pt>
    <dgm:pt modelId="{DFEC2D72-D78A-45D3-83AC-8E79833226F2}">
      <dgm:prSet phldrT="[Text]" custT="1"/>
      <dgm:spPr/>
      <dgm:t>
        <a:bodyPr/>
        <a:lstStyle/>
        <a:p>
          <a:r>
            <a:rPr lang="th-TH" sz="2000" b="1" dirty="0" smtClean="0"/>
            <a:t>หลักนิติธรรม</a:t>
          </a:r>
          <a:endParaRPr lang="th-TH" sz="2000" b="1" dirty="0"/>
        </a:p>
      </dgm:t>
    </dgm:pt>
    <dgm:pt modelId="{8F9A7537-A1EC-4E78-A2E5-D4889774641D}" type="parTrans" cxnId="{502A2285-C253-49F7-B6A2-DE0B3F5430AB}">
      <dgm:prSet custT="1"/>
      <dgm:spPr/>
      <dgm:t>
        <a:bodyPr/>
        <a:lstStyle/>
        <a:p>
          <a:endParaRPr lang="th-TH" sz="2000" b="1"/>
        </a:p>
      </dgm:t>
    </dgm:pt>
    <dgm:pt modelId="{7F376CA7-656C-44F5-828D-63075387A6A3}" type="sibTrans" cxnId="{502A2285-C253-49F7-B6A2-DE0B3F5430AB}">
      <dgm:prSet/>
      <dgm:spPr/>
      <dgm:t>
        <a:bodyPr/>
        <a:lstStyle/>
        <a:p>
          <a:endParaRPr lang="th-TH"/>
        </a:p>
      </dgm:t>
    </dgm:pt>
    <dgm:pt modelId="{0CBABE6E-C6EF-4FB1-9FDD-D2E5D5190BAA}">
      <dgm:prSet phldrT="[Text]" custT="1"/>
      <dgm:spPr/>
      <dgm:t>
        <a:bodyPr/>
        <a:lstStyle/>
        <a:p>
          <a:r>
            <a:rPr lang="th-TH" sz="2000" b="1" dirty="0" smtClean="0"/>
            <a:t>หลักคุณธรรม</a:t>
          </a:r>
          <a:endParaRPr lang="th-TH" sz="2000" b="1" dirty="0"/>
        </a:p>
      </dgm:t>
    </dgm:pt>
    <dgm:pt modelId="{74D46E97-6A7E-4507-AF7A-A893660D209D}" type="parTrans" cxnId="{51AB6F86-40CC-4BDB-B492-702B5357F0B2}">
      <dgm:prSet custT="1"/>
      <dgm:spPr/>
      <dgm:t>
        <a:bodyPr/>
        <a:lstStyle/>
        <a:p>
          <a:endParaRPr lang="th-TH" sz="2000" b="1"/>
        </a:p>
      </dgm:t>
    </dgm:pt>
    <dgm:pt modelId="{DD424C1A-B085-4FB8-96C6-E91E27FBCF05}" type="sibTrans" cxnId="{51AB6F86-40CC-4BDB-B492-702B5357F0B2}">
      <dgm:prSet/>
      <dgm:spPr/>
      <dgm:t>
        <a:bodyPr/>
        <a:lstStyle/>
        <a:p>
          <a:endParaRPr lang="th-TH"/>
        </a:p>
      </dgm:t>
    </dgm:pt>
    <dgm:pt modelId="{3FC75DAF-D446-40B8-8E4E-65BD35817934}">
      <dgm:prSet phldrT="[Text]" custT="1"/>
      <dgm:spPr/>
      <dgm:t>
        <a:bodyPr/>
        <a:lstStyle/>
        <a:p>
          <a:r>
            <a:rPr lang="th-TH" sz="2000" b="1" dirty="0" smtClean="0"/>
            <a:t>หลักความโปร่งใส</a:t>
          </a:r>
          <a:endParaRPr lang="th-TH" sz="2000" b="1" dirty="0"/>
        </a:p>
      </dgm:t>
    </dgm:pt>
    <dgm:pt modelId="{8925DA0E-2E45-4F00-85E4-6190095AF0FC}" type="parTrans" cxnId="{5F5EB2D7-6359-4F72-AA8A-A07DF21414F4}">
      <dgm:prSet custT="1"/>
      <dgm:spPr/>
      <dgm:t>
        <a:bodyPr/>
        <a:lstStyle/>
        <a:p>
          <a:endParaRPr lang="th-TH" sz="2000" b="1"/>
        </a:p>
      </dgm:t>
    </dgm:pt>
    <dgm:pt modelId="{317D2922-E324-4D88-9F8E-ABA060ED5033}" type="sibTrans" cxnId="{5F5EB2D7-6359-4F72-AA8A-A07DF21414F4}">
      <dgm:prSet/>
      <dgm:spPr/>
      <dgm:t>
        <a:bodyPr/>
        <a:lstStyle/>
        <a:p>
          <a:endParaRPr lang="th-TH"/>
        </a:p>
      </dgm:t>
    </dgm:pt>
    <dgm:pt modelId="{8D7B555A-3282-402E-8C35-87741199453F}">
      <dgm:prSet phldrT="[Text]" custT="1"/>
      <dgm:spPr/>
      <dgm:t>
        <a:bodyPr/>
        <a:lstStyle/>
        <a:p>
          <a:r>
            <a:rPr lang="th-TH" sz="2000" b="1" dirty="0" smtClean="0"/>
            <a:t>หลักความเสมอภาค</a:t>
          </a:r>
          <a:endParaRPr lang="th-TH" sz="2000" b="1" dirty="0"/>
        </a:p>
      </dgm:t>
    </dgm:pt>
    <dgm:pt modelId="{1F1CE47C-A4D2-40E4-911B-B15BCC44DA31}" type="parTrans" cxnId="{82AE3D02-9D0E-4C12-95E3-A2FC3C815B6A}">
      <dgm:prSet custT="1"/>
      <dgm:spPr/>
      <dgm:t>
        <a:bodyPr/>
        <a:lstStyle/>
        <a:p>
          <a:endParaRPr lang="th-TH" sz="2000" b="1"/>
        </a:p>
      </dgm:t>
    </dgm:pt>
    <dgm:pt modelId="{2C0EDE08-7B33-4606-BA70-D2DB23DDDB58}" type="sibTrans" cxnId="{82AE3D02-9D0E-4C12-95E3-A2FC3C815B6A}">
      <dgm:prSet/>
      <dgm:spPr/>
      <dgm:t>
        <a:bodyPr/>
        <a:lstStyle/>
        <a:p>
          <a:endParaRPr lang="th-TH"/>
        </a:p>
      </dgm:t>
    </dgm:pt>
    <dgm:pt modelId="{60152EEC-03AF-4AD0-8880-DE6B8D7E0EEF}">
      <dgm:prSet phldrT="[Text]" custT="1"/>
      <dgm:spPr/>
      <dgm:t>
        <a:bodyPr/>
        <a:lstStyle/>
        <a:p>
          <a:r>
            <a:rPr lang="th-TH" sz="2200" b="1" dirty="0" smtClean="0">
              <a:latin typeface="TH SarabunIT๙" pitchFamily="34" charset="-34"/>
              <a:cs typeface="TH SarabunIT๙" pitchFamily="34" charset="-34"/>
            </a:rPr>
            <a:t>หลักความคุ้มค่า</a:t>
          </a:r>
          <a:endParaRPr lang="th-TH" sz="2200" b="1" dirty="0">
            <a:latin typeface="TH SarabunIT๙" pitchFamily="34" charset="-34"/>
            <a:cs typeface="TH SarabunIT๙" pitchFamily="34" charset="-34"/>
          </a:endParaRPr>
        </a:p>
      </dgm:t>
    </dgm:pt>
    <dgm:pt modelId="{0752C2D9-CA86-4CED-A079-8CCE815EDA7A}" type="parTrans" cxnId="{9E0EB597-78CC-4D8D-9C96-7413D511C2FA}">
      <dgm:prSet custT="1"/>
      <dgm:spPr/>
      <dgm:t>
        <a:bodyPr/>
        <a:lstStyle/>
        <a:p>
          <a:endParaRPr lang="th-TH" sz="2000" b="1"/>
        </a:p>
      </dgm:t>
    </dgm:pt>
    <dgm:pt modelId="{D0FCD154-330D-41A8-B27D-B8215D3FAD47}" type="sibTrans" cxnId="{9E0EB597-78CC-4D8D-9C96-7413D511C2FA}">
      <dgm:prSet/>
      <dgm:spPr/>
      <dgm:t>
        <a:bodyPr/>
        <a:lstStyle/>
        <a:p>
          <a:endParaRPr lang="th-TH"/>
        </a:p>
      </dgm:t>
    </dgm:pt>
    <dgm:pt modelId="{7C7309AF-23CE-4F67-ADFD-DD5B04D213D6}">
      <dgm:prSet phldrT="[Text]" custT="1"/>
      <dgm:spPr/>
      <dgm:t>
        <a:bodyPr/>
        <a:lstStyle/>
        <a:p>
          <a:r>
            <a:rPr lang="th-TH" sz="2000" b="1" dirty="0" smtClean="0">
              <a:latin typeface="TH SarabunIT๙" pitchFamily="34" charset="-34"/>
              <a:cs typeface="TH SarabunIT๙" pitchFamily="34" charset="-34"/>
            </a:rPr>
            <a:t>หลักความรับผิดชอบต่อสาธารณะ</a:t>
          </a:r>
          <a:endParaRPr lang="th-TH" sz="2000" b="1" dirty="0">
            <a:latin typeface="TH SarabunIT๙" pitchFamily="34" charset="-34"/>
            <a:cs typeface="TH SarabunIT๙" pitchFamily="34" charset="-34"/>
          </a:endParaRPr>
        </a:p>
      </dgm:t>
    </dgm:pt>
    <dgm:pt modelId="{B6C026B8-495C-48E7-96B4-9613D8745A01}" type="parTrans" cxnId="{1ADA9702-B4FA-47C7-9697-E9DD9A346D5E}">
      <dgm:prSet custT="1"/>
      <dgm:spPr/>
      <dgm:t>
        <a:bodyPr/>
        <a:lstStyle/>
        <a:p>
          <a:endParaRPr lang="th-TH" sz="2000" b="1"/>
        </a:p>
      </dgm:t>
    </dgm:pt>
    <dgm:pt modelId="{A45B5F8F-712E-4823-890C-5519D51980AF}" type="sibTrans" cxnId="{1ADA9702-B4FA-47C7-9697-E9DD9A346D5E}">
      <dgm:prSet/>
      <dgm:spPr/>
      <dgm:t>
        <a:bodyPr/>
        <a:lstStyle/>
        <a:p>
          <a:endParaRPr lang="th-TH"/>
        </a:p>
      </dgm:t>
    </dgm:pt>
    <dgm:pt modelId="{220E10D5-7576-4FA4-89F9-E145ECDFC3D4}" type="pres">
      <dgm:prSet presAssocID="{CE7D288F-A52E-40B1-A4C6-FA62914A1495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5EDBA866-B4F5-418B-B4C9-3574A0D20900}" type="pres">
      <dgm:prSet presAssocID="{A7CDFF06-9722-40EC-B37A-9094565B37AE}" presName="centerShape" presStyleLbl="node0" presStyleIdx="0" presStyleCnt="1" custScaleX="186303" custScaleY="172226"/>
      <dgm:spPr/>
      <dgm:t>
        <a:bodyPr/>
        <a:lstStyle/>
        <a:p>
          <a:endParaRPr lang="th-TH"/>
        </a:p>
      </dgm:t>
    </dgm:pt>
    <dgm:pt modelId="{A37B3638-86F0-4E1F-8696-FBAF1897D77C}" type="pres">
      <dgm:prSet presAssocID="{3C98E5EF-3431-45E7-B370-AFBBFF2CC334}" presName="Name9" presStyleLbl="parChTrans1D2" presStyleIdx="0" presStyleCnt="8"/>
      <dgm:spPr/>
      <dgm:t>
        <a:bodyPr/>
        <a:lstStyle/>
        <a:p>
          <a:endParaRPr lang="th-TH"/>
        </a:p>
      </dgm:t>
    </dgm:pt>
    <dgm:pt modelId="{F14313B6-3A73-4FD8-9862-2AA202EAE1DB}" type="pres">
      <dgm:prSet presAssocID="{3C98E5EF-3431-45E7-B370-AFBBFF2CC334}" presName="connTx" presStyleLbl="parChTrans1D2" presStyleIdx="0" presStyleCnt="8"/>
      <dgm:spPr/>
      <dgm:t>
        <a:bodyPr/>
        <a:lstStyle/>
        <a:p>
          <a:endParaRPr lang="th-TH"/>
        </a:p>
      </dgm:t>
    </dgm:pt>
    <dgm:pt modelId="{58762A2B-008D-4020-9285-73DC794E3E1E}" type="pres">
      <dgm:prSet presAssocID="{236F316B-420F-4C9F-BE27-BE2006F3B191}" presName="node" presStyleLbl="node1" presStyleIdx="0" presStyleCnt="8" custScaleX="144955" custRadScaleRad="101581" custRadScaleInc="9152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70D7416F-DBC9-4854-87E0-6F7CD0A8C328}" type="pres">
      <dgm:prSet presAssocID="{4C5DF6E8-C9DC-4F20-9410-A958DCE1BF02}" presName="Name9" presStyleLbl="parChTrans1D2" presStyleIdx="1" presStyleCnt="8"/>
      <dgm:spPr/>
      <dgm:t>
        <a:bodyPr/>
        <a:lstStyle/>
        <a:p>
          <a:endParaRPr lang="th-TH"/>
        </a:p>
      </dgm:t>
    </dgm:pt>
    <dgm:pt modelId="{DAE1A5DF-8634-459B-A76D-C58ED0831D34}" type="pres">
      <dgm:prSet presAssocID="{4C5DF6E8-C9DC-4F20-9410-A958DCE1BF02}" presName="connTx" presStyleLbl="parChTrans1D2" presStyleIdx="1" presStyleCnt="8"/>
      <dgm:spPr/>
      <dgm:t>
        <a:bodyPr/>
        <a:lstStyle/>
        <a:p>
          <a:endParaRPr lang="th-TH"/>
        </a:p>
      </dgm:t>
    </dgm:pt>
    <dgm:pt modelId="{221FEFA4-F22A-4523-BDB1-A4904AE25B04}" type="pres">
      <dgm:prSet presAssocID="{DE6D94CF-6D97-4389-B8F7-7FDBB5163835}" presName="node" presStyleLbl="node1" presStyleIdx="1" presStyleCnt="8" custScaleX="128213" custRadScaleRad="113186" custRadScaleInc="34011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3FE99D2-9952-439A-B905-40A1B721631D}" type="pres">
      <dgm:prSet presAssocID="{8F9A7537-A1EC-4E78-A2E5-D4889774641D}" presName="Name9" presStyleLbl="parChTrans1D2" presStyleIdx="2" presStyleCnt="8"/>
      <dgm:spPr/>
      <dgm:t>
        <a:bodyPr/>
        <a:lstStyle/>
        <a:p>
          <a:endParaRPr lang="th-TH"/>
        </a:p>
      </dgm:t>
    </dgm:pt>
    <dgm:pt modelId="{AE9192FC-BC13-4DC8-ABEF-E4729985EE95}" type="pres">
      <dgm:prSet presAssocID="{8F9A7537-A1EC-4E78-A2E5-D4889774641D}" presName="connTx" presStyleLbl="parChTrans1D2" presStyleIdx="2" presStyleCnt="8"/>
      <dgm:spPr/>
      <dgm:t>
        <a:bodyPr/>
        <a:lstStyle/>
        <a:p>
          <a:endParaRPr lang="th-TH"/>
        </a:p>
      </dgm:t>
    </dgm:pt>
    <dgm:pt modelId="{A273C29F-A7B4-4B6D-ABE9-2E13569D7E44}" type="pres">
      <dgm:prSet presAssocID="{DFEC2D72-D78A-45D3-83AC-8E79833226F2}" presName="node" presStyleLbl="node1" presStyleIdx="2" presStyleCnt="8" custScaleX="140326" custRadScaleRad="122744" custRadScaleInc="142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3787902-7EAE-4BC1-BDF0-864AA8E453C2}" type="pres">
      <dgm:prSet presAssocID="{74D46E97-6A7E-4507-AF7A-A893660D209D}" presName="Name9" presStyleLbl="parChTrans1D2" presStyleIdx="3" presStyleCnt="8"/>
      <dgm:spPr/>
      <dgm:t>
        <a:bodyPr/>
        <a:lstStyle/>
        <a:p>
          <a:endParaRPr lang="th-TH"/>
        </a:p>
      </dgm:t>
    </dgm:pt>
    <dgm:pt modelId="{1DAADF18-7C82-4986-B8F8-B8EEB3FE299F}" type="pres">
      <dgm:prSet presAssocID="{74D46E97-6A7E-4507-AF7A-A893660D209D}" presName="connTx" presStyleLbl="parChTrans1D2" presStyleIdx="3" presStyleCnt="8"/>
      <dgm:spPr/>
      <dgm:t>
        <a:bodyPr/>
        <a:lstStyle/>
        <a:p>
          <a:endParaRPr lang="th-TH"/>
        </a:p>
      </dgm:t>
    </dgm:pt>
    <dgm:pt modelId="{0CFC9F0A-4521-467B-AF67-D867E0670FCC}" type="pres">
      <dgm:prSet presAssocID="{0CBABE6E-C6EF-4FB1-9FDD-D2E5D5190BAA}" presName="node" presStyleLbl="node1" presStyleIdx="3" presStyleCnt="8" custScaleX="135961" custRadScaleRad="115832" custRadScaleInc="-34647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7BCB0D81-46C1-4A85-ABA1-7C207D1A8F81}" type="pres">
      <dgm:prSet presAssocID="{8925DA0E-2E45-4F00-85E4-6190095AF0FC}" presName="Name9" presStyleLbl="parChTrans1D2" presStyleIdx="4" presStyleCnt="8"/>
      <dgm:spPr/>
      <dgm:t>
        <a:bodyPr/>
        <a:lstStyle/>
        <a:p>
          <a:endParaRPr lang="th-TH"/>
        </a:p>
      </dgm:t>
    </dgm:pt>
    <dgm:pt modelId="{455C1D0C-63F4-4BA9-AACE-2912EB27A7E6}" type="pres">
      <dgm:prSet presAssocID="{8925DA0E-2E45-4F00-85E4-6190095AF0FC}" presName="connTx" presStyleLbl="parChTrans1D2" presStyleIdx="4" presStyleCnt="8"/>
      <dgm:spPr/>
      <dgm:t>
        <a:bodyPr/>
        <a:lstStyle/>
        <a:p>
          <a:endParaRPr lang="th-TH"/>
        </a:p>
      </dgm:t>
    </dgm:pt>
    <dgm:pt modelId="{11527A8B-24CC-4F52-B538-852CAD4531B8}" type="pres">
      <dgm:prSet presAssocID="{3FC75DAF-D446-40B8-8E4E-65BD35817934}" presName="node" presStyleLbl="node1" presStyleIdx="4" presStyleCnt="8" custScaleX="144956" custRadScaleRad="99240" custRadScaleInc="-1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A4ECA35-8DFE-487D-A0F3-2E43579604EA}" type="pres">
      <dgm:prSet presAssocID="{1F1CE47C-A4D2-40E4-911B-B15BCC44DA31}" presName="Name9" presStyleLbl="parChTrans1D2" presStyleIdx="5" presStyleCnt="8"/>
      <dgm:spPr/>
      <dgm:t>
        <a:bodyPr/>
        <a:lstStyle/>
        <a:p>
          <a:endParaRPr lang="th-TH"/>
        </a:p>
      </dgm:t>
    </dgm:pt>
    <dgm:pt modelId="{6C6CAD2C-2AF0-4CA7-923D-9C4BC466D2B7}" type="pres">
      <dgm:prSet presAssocID="{1F1CE47C-A4D2-40E4-911B-B15BCC44DA31}" presName="connTx" presStyleLbl="parChTrans1D2" presStyleIdx="5" presStyleCnt="8"/>
      <dgm:spPr/>
      <dgm:t>
        <a:bodyPr/>
        <a:lstStyle/>
        <a:p>
          <a:endParaRPr lang="th-TH"/>
        </a:p>
      </dgm:t>
    </dgm:pt>
    <dgm:pt modelId="{1D066648-F26F-4CBC-BD94-3BADC15DCC69}" type="pres">
      <dgm:prSet presAssocID="{8D7B555A-3282-402E-8C35-87741199453F}" presName="node" presStyleLbl="node1" presStyleIdx="5" presStyleCnt="8" custScaleX="140333" custRadScaleRad="117976" custRadScaleInc="5721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89FE5FA-AE51-4546-A0D3-F298D70E8E7C}" type="pres">
      <dgm:prSet presAssocID="{0752C2D9-CA86-4CED-A079-8CCE815EDA7A}" presName="Name9" presStyleLbl="parChTrans1D2" presStyleIdx="6" presStyleCnt="8"/>
      <dgm:spPr/>
      <dgm:t>
        <a:bodyPr/>
        <a:lstStyle/>
        <a:p>
          <a:endParaRPr lang="th-TH"/>
        </a:p>
      </dgm:t>
    </dgm:pt>
    <dgm:pt modelId="{ED4DF07F-0013-498D-94E5-9D56AB6DCA7C}" type="pres">
      <dgm:prSet presAssocID="{0752C2D9-CA86-4CED-A079-8CCE815EDA7A}" presName="connTx" presStyleLbl="parChTrans1D2" presStyleIdx="6" presStyleCnt="8"/>
      <dgm:spPr/>
      <dgm:t>
        <a:bodyPr/>
        <a:lstStyle/>
        <a:p>
          <a:endParaRPr lang="th-TH"/>
        </a:p>
      </dgm:t>
    </dgm:pt>
    <dgm:pt modelId="{9BA6F360-0F11-4150-9E34-CD9687FB2E31}" type="pres">
      <dgm:prSet presAssocID="{60152EEC-03AF-4AD0-8880-DE6B8D7E0EEF}" presName="node" presStyleLbl="node1" presStyleIdx="6" presStyleCnt="8" custScaleX="149658" custRadScaleRad="126786" custRadScaleInc="2063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D860FECB-55F1-4AC9-99FE-91D79DC6413D}" type="pres">
      <dgm:prSet presAssocID="{B6C026B8-495C-48E7-96B4-9613D8745A01}" presName="Name9" presStyleLbl="parChTrans1D2" presStyleIdx="7" presStyleCnt="8"/>
      <dgm:spPr/>
      <dgm:t>
        <a:bodyPr/>
        <a:lstStyle/>
        <a:p>
          <a:endParaRPr lang="th-TH"/>
        </a:p>
      </dgm:t>
    </dgm:pt>
    <dgm:pt modelId="{82646EEC-2D9D-4F29-A08B-5BCE1800E6DD}" type="pres">
      <dgm:prSet presAssocID="{B6C026B8-495C-48E7-96B4-9613D8745A01}" presName="connTx" presStyleLbl="parChTrans1D2" presStyleIdx="7" presStyleCnt="8"/>
      <dgm:spPr/>
      <dgm:t>
        <a:bodyPr/>
        <a:lstStyle/>
        <a:p>
          <a:endParaRPr lang="th-TH"/>
        </a:p>
      </dgm:t>
    </dgm:pt>
    <dgm:pt modelId="{0CAF5EBF-4348-41B3-A19F-33CF3BEA2611}" type="pres">
      <dgm:prSet presAssocID="{7C7309AF-23CE-4F67-ADFD-DD5B04D213D6}" presName="node" presStyleLbl="node1" presStyleIdx="7" presStyleCnt="8" custScaleX="145208" custRadScaleRad="121045" custRadScaleInc="-1721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4075BEA0-D1A5-4E3B-86C6-4DDA1822E1AE}" srcId="{CE7D288F-A52E-40B1-A4C6-FA62914A1495}" destId="{23C7F179-231F-450F-9642-778311CC484C}" srcOrd="8" destOrd="0" parTransId="{5BCD5080-D0D9-44B8-896E-707E3BC68FE7}" sibTransId="{9DE47F45-3BB2-435E-8C3F-0A844791370D}"/>
    <dgm:cxn modelId="{B15805A5-0A66-47FE-8BFE-20F00FAF67AF}" type="presOf" srcId="{0752C2D9-CA86-4CED-A079-8CCE815EDA7A}" destId="{F89FE5FA-AE51-4546-A0D3-F298D70E8E7C}" srcOrd="0" destOrd="0" presId="urn:microsoft.com/office/officeart/2005/8/layout/radial1"/>
    <dgm:cxn modelId="{E44DB1A1-1C27-4909-A605-18974770E652}" type="presOf" srcId="{8925DA0E-2E45-4F00-85E4-6190095AF0FC}" destId="{455C1D0C-63F4-4BA9-AACE-2912EB27A7E6}" srcOrd="1" destOrd="0" presId="urn:microsoft.com/office/officeart/2005/8/layout/radial1"/>
    <dgm:cxn modelId="{3B654EB6-0B76-472F-9CB4-069BF9D44F77}" srcId="{612499E5-0ACC-44C3-99E8-5FAD197640FC}" destId="{53C749DA-8E33-4929-90A4-85E7A12E2D99}" srcOrd="1" destOrd="0" parTransId="{37B093C0-3CFE-45C8-984C-AC6EAB406307}" sibTransId="{17F866F9-1706-41ED-9413-49F32457DB5C}"/>
    <dgm:cxn modelId="{368B998B-AEB7-4D85-8951-FFB2DCB6C8A3}" type="presOf" srcId="{B6C026B8-495C-48E7-96B4-9613D8745A01}" destId="{82646EEC-2D9D-4F29-A08B-5BCE1800E6DD}" srcOrd="1" destOrd="0" presId="urn:microsoft.com/office/officeart/2005/8/layout/radial1"/>
    <dgm:cxn modelId="{001B49B1-667D-464E-9DAE-1F82B7087C99}" type="presOf" srcId="{8925DA0E-2E45-4F00-85E4-6190095AF0FC}" destId="{7BCB0D81-46C1-4A85-ABA1-7C207D1A8F81}" srcOrd="0" destOrd="0" presId="urn:microsoft.com/office/officeart/2005/8/layout/radial1"/>
    <dgm:cxn modelId="{399324E4-BC89-4583-9D09-D37C0F6B0569}" srcId="{A7CDFF06-9722-40EC-B37A-9094565B37AE}" destId="{DE6D94CF-6D97-4389-B8F7-7FDBB5163835}" srcOrd="1" destOrd="0" parTransId="{4C5DF6E8-C9DC-4F20-9410-A958DCE1BF02}" sibTransId="{E1BC8B17-4989-4E4A-B543-F4C2FD2A4AEB}"/>
    <dgm:cxn modelId="{5F5EB2D7-6359-4F72-AA8A-A07DF21414F4}" srcId="{A7CDFF06-9722-40EC-B37A-9094565B37AE}" destId="{3FC75DAF-D446-40B8-8E4E-65BD35817934}" srcOrd="4" destOrd="0" parTransId="{8925DA0E-2E45-4F00-85E4-6190095AF0FC}" sibTransId="{317D2922-E324-4D88-9F8E-ABA060ED5033}"/>
    <dgm:cxn modelId="{F9B2E85E-E0A3-41C1-836F-B09227F2A3CA}" srcId="{CE7D288F-A52E-40B1-A4C6-FA62914A1495}" destId="{97DA764E-516E-4EA5-92DA-F80C1D729CA4}" srcOrd="4" destOrd="0" parTransId="{515C196D-9B84-4200-BB9A-731D19A3CE93}" sibTransId="{334A8382-BEF1-4159-A2AC-872B5D9B05FE}"/>
    <dgm:cxn modelId="{E7B5B48F-F20D-415D-A19D-D7BC822F516D}" type="presOf" srcId="{CE7D288F-A52E-40B1-A4C6-FA62914A1495}" destId="{220E10D5-7576-4FA4-89F9-E145ECDFC3D4}" srcOrd="0" destOrd="0" presId="urn:microsoft.com/office/officeart/2005/8/layout/radial1"/>
    <dgm:cxn modelId="{498D2ADD-4CA3-4D3F-942F-79529E68C6ED}" srcId="{612499E5-0ACC-44C3-99E8-5FAD197640FC}" destId="{42C5F615-20FB-4C0A-8CA0-A2FB20AF3CAD}" srcOrd="2" destOrd="0" parTransId="{C46B4881-482C-4ECD-9492-507296FA3CCD}" sibTransId="{EA8EDCDB-7B75-4FC8-A5FA-2955E30E9A11}"/>
    <dgm:cxn modelId="{E157C4C4-3363-4B1B-B466-E43C3B906BE6}" type="presOf" srcId="{B6C026B8-495C-48E7-96B4-9613D8745A01}" destId="{D860FECB-55F1-4AC9-99FE-91D79DC6413D}" srcOrd="0" destOrd="0" presId="urn:microsoft.com/office/officeart/2005/8/layout/radial1"/>
    <dgm:cxn modelId="{4B8335FF-598E-4E37-9176-D857AC218973}" srcId="{CE7D288F-A52E-40B1-A4C6-FA62914A1495}" destId="{AA78C585-F7BF-430C-B957-0DA298CC30C3}" srcOrd="2" destOrd="0" parTransId="{EFF41062-AA7A-40C7-B958-0A157999C6D9}" sibTransId="{DA90541C-C7AA-4D52-8B2C-8DE132870497}"/>
    <dgm:cxn modelId="{3DC8DCB4-8D48-4A0E-8BC7-3E011F18662A}" type="presOf" srcId="{3C98E5EF-3431-45E7-B370-AFBBFF2CC334}" destId="{F14313B6-3A73-4FD8-9862-2AA202EAE1DB}" srcOrd="1" destOrd="0" presId="urn:microsoft.com/office/officeart/2005/8/layout/radial1"/>
    <dgm:cxn modelId="{E5021A28-BC55-4C29-8F67-62B42948A37E}" type="presOf" srcId="{DE6D94CF-6D97-4389-B8F7-7FDBB5163835}" destId="{221FEFA4-F22A-4523-BDB1-A4904AE25B04}" srcOrd="0" destOrd="0" presId="urn:microsoft.com/office/officeart/2005/8/layout/radial1"/>
    <dgm:cxn modelId="{F4856038-5EE6-466C-82F6-6CE917AC4178}" type="presOf" srcId="{74D46E97-6A7E-4507-AF7A-A893660D209D}" destId="{1DAADF18-7C82-4986-B8F8-B8EEB3FE299F}" srcOrd="1" destOrd="0" presId="urn:microsoft.com/office/officeart/2005/8/layout/radial1"/>
    <dgm:cxn modelId="{77E65410-047A-49F6-BA13-424ED2734B4A}" srcId="{CE7D288F-A52E-40B1-A4C6-FA62914A1495}" destId="{01E8B895-BE6C-4572-84F4-8D631B28A2EC}" srcOrd="6" destOrd="0" parTransId="{F5C30FEB-E194-40E6-A500-D56D45FE1BC0}" sibTransId="{25816251-DFAE-4F89-A2C6-48C4765CAFB5}"/>
    <dgm:cxn modelId="{4436F673-7E11-4F46-B239-A4FF50DA83EF}" srcId="{CE7D288F-A52E-40B1-A4C6-FA62914A1495}" destId="{612499E5-0ACC-44C3-99E8-5FAD197640FC}" srcOrd="1" destOrd="0" parTransId="{41FE2D69-B91E-4ACE-BC10-CD98A70DB044}" sibTransId="{166659E3-41B6-4305-90CB-5382B89A4050}"/>
    <dgm:cxn modelId="{62FA3F5F-27F5-49E9-B296-27269064EA86}" type="presOf" srcId="{4C5DF6E8-C9DC-4F20-9410-A958DCE1BF02}" destId="{70D7416F-DBC9-4854-87E0-6F7CD0A8C328}" srcOrd="0" destOrd="0" presId="urn:microsoft.com/office/officeart/2005/8/layout/radial1"/>
    <dgm:cxn modelId="{9E0EB597-78CC-4D8D-9C96-7413D511C2FA}" srcId="{A7CDFF06-9722-40EC-B37A-9094565B37AE}" destId="{60152EEC-03AF-4AD0-8880-DE6B8D7E0EEF}" srcOrd="6" destOrd="0" parTransId="{0752C2D9-CA86-4CED-A079-8CCE815EDA7A}" sibTransId="{D0FCD154-330D-41A8-B27D-B8215D3FAD47}"/>
    <dgm:cxn modelId="{51AB6F86-40CC-4BDB-B492-702B5357F0B2}" srcId="{A7CDFF06-9722-40EC-B37A-9094565B37AE}" destId="{0CBABE6E-C6EF-4FB1-9FDD-D2E5D5190BAA}" srcOrd="3" destOrd="0" parTransId="{74D46E97-6A7E-4507-AF7A-A893660D209D}" sibTransId="{DD424C1A-B085-4FB8-96C6-E91E27FBCF05}"/>
    <dgm:cxn modelId="{CFB396F5-34FD-4517-85A8-95FD5AD5AC60}" srcId="{CE7D288F-A52E-40B1-A4C6-FA62914A1495}" destId="{0581BE49-01CC-414D-885C-95A57B2B9F56}" srcOrd="3" destOrd="0" parTransId="{0A66FA8B-2281-4EC7-80EA-1D79D85E4998}" sibTransId="{83A4F07A-2AD7-494F-B208-5E0DD30B82F6}"/>
    <dgm:cxn modelId="{975FF10D-2C7D-484A-9265-9398FA7179A3}" srcId="{A7CDFF06-9722-40EC-B37A-9094565B37AE}" destId="{236F316B-420F-4C9F-BE27-BE2006F3B191}" srcOrd="0" destOrd="0" parTransId="{3C98E5EF-3431-45E7-B370-AFBBFF2CC334}" sibTransId="{68CB2392-1C24-41E8-861B-5C5850AD3336}"/>
    <dgm:cxn modelId="{0FA3CDF6-B6A3-48B6-900B-70DDEDDE136D}" type="presOf" srcId="{7C7309AF-23CE-4F67-ADFD-DD5B04D213D6}" destId="{0CAF5EBF-4348-41B3-A19F-33CF3BEA2611}" srcOrd="0" destOrd="0" presId="urn:microsoft.com/office/officeart/2005/8/layout/radial1"/>
    <dgm:cxn modelId="{502A2285-C253-49F7-B6A2-DE0B3F5430AB}" srcId="{A7CDFF06-9722-40EC-B37A-9094565B37AE}" destId="{DFEC2D72-D78A-45D3-83AC-8E79833226F2}" srcOrd="2" destOrd="0" parTransId="{8F9A7537-A1EC-4E78-A2E5-D4889774641D}" sibTransId="{7F376CA7-656C-44F5-828D-63075387A6A3}"/>
    <dgm:cxn modelId="{5126F838-C420-4AD7-93E1-992B663E8EE3}" type="presOf" srcId="{0752C2D9-CA86-4CED-A079-8CCE815EDA7A}" destId="{ED4DF07F-0013-498D-94E5-9D56AB6DCA7C}" srcOrd="1" destOrd="0" presId="urn:microsoft.com/office/officeart/2005/8/layout/radial1"/>
    <dgm:cxn modelId="{5379FEB9-CC37-4FB9-A269-843652F8FECA}" type="presOf" srcId="{60152EEC-03AF-4AD0-8880-DE6B8D7E0EEF}" destId="{9BA6F360-0F11-4150-9E34-CD9687FB2E31}" srcOrd="0" destOrd="0" presId="urn:microsoft.com/office/officeart/2005/8/layout/radial1"/>
    <dgm:cxn modelId="{5E37AEA9-472D-4744-A5AB-20C8FA91B2F5}" type="presOf" srcId="{3FC75DAF-D446-40B8-8E4E-65BD35817934}" destId="{11527A8B-24CC-4F52-B538-852CAD4531B8}" srcOrd="0" destOrd="0" presId="urn:microsoft.com/office/officeart/2005/8/layout/radial1"/>
    <dgm:cxn modelId="{02C70037-1093-445F-A5D6-527732A87D9F}" type="presOf" srcId="{DFEC2D72-D78A-45D3-83AC-8E79833226F2}" destId="{A273C29F-A7B4-4B6D-ABE9-2E13569D7E44}" srcOrd="0" destOrd="0" presId="urn:microsoft.com/office/officeart/2005/8/layout/radial1"/>
    <dgm:cxn modelId="{7D952AE3-5B02-441E-903A-51CE0D7F7CCC}" type="presOf" srcId="{0CBABE6E-C6EF-4FB1-9FDD-D2E5D5190BAA}" destId="{0CFC9F0A-4521-467B-AF67-D867E0670FCC}" srcOrd="0" destOrd="0" presId="urn:microsoft.com/office/officeart/2005/8/layout/radial1"/>
    <dgm:cxn modelId="{95D79F22-3C3D-4BBB-955A-107007DD4301}" type="presOf" srcId="{8D7B555A-3282-402E-8C35-87741199453F}" destId="{1D066648-F26F-4CBC-BD94-3BADC15DCC69}" srcOrd="0" destOrd="0" presId="urn:microsoft.com/office/officeart/2005/8/layout/radial1"/>
    <dgm:cxn modelId="{498DC904-AD0C-4362-81EB-1BDA02A26BA0}" srcId="{CE7D288F-A52E-40B1-A4C6-FA62914A1495}" destId="{A7CDFF06-9722-40EC-B37A-9094565B37AE}" srcOrd="0" destOrd="0" parTransId="{488C3B58-1FF7-433F-8347-55FF2FEE6DBC}" sibTransId="{15654E4C-059F-41B4-8290-EF63D96FFE23}"/>
    <dgm:cxn modelId="{82AE3D02-9D0E-4C12-95E3-A2FC3C815B6A}" srcId="{A7CDFF06-9722-40EC-B37A-9094565B37AE}" destId="{8D7B555A-3282-402E-8C35-87741199453F}" srcOrd="5" destOrd="0" parTransId="{1F1CE47C-A4D2-40E4-911B-B15BCC44DA31}" sibTransId="{2C0EDE08-7B33-4606-BA70-D2DB23DDDB58}"/>
    <dgm:cxn modelId="{64504CD6-7947-4E6D-92E9-63AD358A85EB}" type="presOf" srcId="{1F1CE47C-A4D2-40E4-911B-B15BCC44DA31}" destId="{FA4ECA35-8DFE-487D-A0F3-2E43579604EA}" srcOrd="0" destOrd="0" presId="urn:microsoft.com/office/officeart/2005/8/layout/radial1"/>
    <dgm:cxn modelId="{F7E4AB32-B5FA-4CCE-821D-99A9EA33E21D}" type="presOf" srcId="{8F9A7537-A1EC-4E78-A2E5-D4889774641D}" destId="{83FE99D2-9952-439A-B905-40A1B721631D}" srcOrd="0" destOrd="0" presId="urn:microsoft.com/office/officeart/2005/8/layout/radial1"/>
    <dgm:cxn modelId="{AD9AA069-CD74-44F0-801F-F62D0623601F}" type="presOf" srcId="{236F316B-420F-4C9F-BE27-BE2006F3B191}" destId="{58762A2B-008D-4020-9285-73DC794E3E1E}" srcOrd="0" destOrd="0" presId="urn:microsoft.com/office/officeart/2005/8/layout/radial1"/>
    <dgm:cxn modelId="{BC9348F8-2CF5-42CD-8F1B-CF69B297E7E9}" type="presOf" srcId="{A7CDFF06-9722-40EC-B37A-9094565B37AE}" destId="{5EDBA866-B4F5-418B-B4C9-3574A0D20900}" srcOrd="0" destOrd="0" presId="urn:microsoft.com/office/officeart/2005/8/layout/radial1"/>
    <dgm:cxn modelId="{EDFA9043-4A63-4D4F-933C-94DC66C697C1}" srcId="{CE7D288F-A52E-40B1-A4C6-FA62914A1495}" destId="{D32306B0-FC44-4D2B-AB80-651EF725E3CA}" srcOrd="5" destOrd="0" parTransId="{80E6A931-2735-45FB-A97C-8DDC6E2FC545}" sibTransId="{A54854A7-F279-4273-ABF0-40D0B75849E4}"/>
    <dgm:cxn modelId="{BA954EAF-44F2-40F6-9104-578698F24A77}" type="presOf" srcId="{4C5DF6E8-C9DC-4F20-9410-A958DCE1BF02}" destId="{DAE1A5DF-8634-459B-A76D-C58ED0831D34}" srcOrd="1" destOrd="0" presId="urn:microsoft.com/office/officeart/2005/8/layout/radial1"/>
    <dgm:cxn modelId="{B84B77FA-41B2-4159-8354-494C33F463F3}" srcId="{612499E5-0ACC-44C3-99E8-5FAD197640FC}" destId="{2051605C-38A1-401B-AD73-0305A0BAB323}" srcOrd="0" destOrd="0" parTransId="{15D85DEC-612E-4710-B790-4F5A6C99F9DD}" sibTransId="{2CAE689E-6357-4BB6-8828-881B9A921B11}"/>
    <dgm:cxn modelId="{1ADA9702-B4FA-47C7-9697-E9DD9A346D5E}" srcId="{A7CDFF06-9722-40EC-B37A-9094565B37AE}" destId="{7C7309AF-23CE-4F67-ADFD-DD5B04D213D6}" srcOrd="7" destOrd="0" parTransId="{B6C026B8-495C-48E7-96B4-9613D8745A01}" sibTransId="{A45B5F8F-712E-4823-890C-5519D51980AF}"/>
    <dgm:cxn modelId="{B15EBD16-162C-456C-B96A-19F4BFA159A8}" type="presOf" srcId="{74D46E97-6A7E-4507-AF7A-A893660D209D}" destId="{63787902-7EAE-4BC1-BDF0-864AA8E453C2}" srcOrd="0" destOrd="0" presId="urn:microsoft.com/office/officeart/2005/8/layout/radial1"/>
    <dgm:cxn modelId="{BBD41AF3-45D0-49DB-B535-18C0175060C5}" srcId="{CE7D288F-A52E-40B1-A4C6-FA62914A1495}" destId="{9298A020-1177-4934-AD99-806DFAC8C500}" srcOrd="7" destOrd="0" parTransId="{0EBCFA1B-C693-4E4D-B8D9-29E7CC45E2DE}" sibTransId="{8FDCB26B-45C9-4FDA-B90F-979DE40AF61A}"/>
    <dgm:cxn modelId="{50592214-F6ED-48CB-BE01-BBF0809FEB90}" type="presOf" srcId="{8F9A7537-A1EC-4E78-A2E5-D4889774641D}" destId="{AE9192FC-BC13-4DC8-ABEF-E4729985EE95}" srcOrd="1" destOrd="0" presId="urn:microsoft.com/office/officeart/2005/8/layout/radial1"/>
    <dgm:cxn modelId="{68C97B18-7841-4184-8C7C-F73CB1241D3D}" type="presOf" srcId="{1F1CE47C-A4D2-40E4-911B-B15BCC44DA31}" destId="{6C6CAD2C-2AF0-4CA7-923D-9C4BC466D2B7}" srcOrd="1" destOrd="0" presId="urn:microsoft.com/office/officeart/2005/8/layout/radial1"/>
    <dgm:cxn modelId="{9CA37CEA-53B7-42C6-A188-1C36810BB214}" type="presOf" srcId="{3C98E5EF-3431-45E7-B370-AFBBFF2CC334}" destId="{A37B3638-86F0-4E1F-8696-FBAF1897D77C}" srcOrd="0" destOrd="0" presId="urn:microsoft.com/office/officeart/2005/8/layout/radial1"/>
    <dgm:cxn modelId="{387FFDEE-2B4C-4CA0-9C16-F38A63C3DFA6}" type="presParOf" srcId="{220E10D5-7576-4FA4-89F9-E145ECDFC3D4}" destId="{5EDBA866-B4F5-418B-B4C9-3574A0D20900}" srcOrd="0" destOrd="0" presId="urn:microsoft.com/office/officeart/2005/8/layout/radial1"/>
    <dgm:cxn modelId="{B0EFA9BA-0362-4C1A-808C-250B875F139E}" type="presParOf" srcId="{220E10D5-7576-4FA4-89F9-E145ECDFC3D4}" destId="{A37B3638-86F0-4E1F-8696-FBAF1897D77C}" srcOrd="1" destOrd="0" presId="urn:microsoft.com/office/officeart/2005/8/layout/radial1"/>
    <dgm:cxn modelId="{18691655-203C-4B35-A479-9EC18E38F175}" type="presParOf" srcId="{A37B3638-86F0-4E1F-8696-FBAF1897D77C}" destId="{F14313B6-3A73-4FD8-9862-2AA202EAE1DB}" srcOrd="0" destOrd="0" presId="urn:microsoft.com/office/officeart/2005/8/layout/radial1"/>
    <dgm:cxn modelId="{64A3A534-6FAA-4986-857D-714ECCDC9151}" type="presParOf" srcId="{220E10D5-7576-4FA4-89F9-E145ECDFC3D4}" destId="{58762A2B-008D-4020-9285-73DC794E3E1E}" srcOrd="2" destOrd="0" presId="urn:microsoft.com/office/officeart/2005/8/layout/radial1"/>
    <dgm:cxn modelId="{62EA2CD3-4827-4F77-93B5-6C6D23E39D25}" type="presParOf" srcId="{220E10D5-7576-4FA4-89F9-E145ECDFC3D4}" destId="{70D7416F-DBC9-4854-87E0-6F7CD0A8C328}" srcOrd="3" destOrd="0" presId="urn:microsoft.com/office/officeart/2005/8/layout/radial1"/>
    <dgm:cxn modelId="{E02C3FF6-2125-487C-B967-880601DEE5A3}" type="presParOf" srcId="{70D7416F-DBC9-4854-87E0-6F7CD0A8C328}" destId="{DAE1A5DF-8634-459B-A76D-C58ED0831D34}" srcOrd="0" destOrd="0" presId="urn:microsoft.com/office/officeart/2005/8/layout/radial1"/>
    <dgm:cxn modelId="{6A8D82CE-DEB2-4C06-B2CD-9EF4849693C7}" type="presParOf" srcId="{220E10D5-7576-4FA4-89F9-E145ECDFC3D4}" destId="{221FEFA4-F22A-4523-BDB1-A4904AE25B04}" srcOrd="4" destOrd="0" presId="urn:microsoft.com/office/officeart/2005/8/layout/radial1"/>
    <dgm:cxn modelId="{96E85081-2C12-4CB5-9B87-E8ADA8848EE6}" type="presParOf" srcId="{220E10D5-7576-4FA4-89F9-E145ECDFC3D4}" destId="{83FE99D2-9952-439A-B905-40A1B721631D}" srcOrd="5" destOrd="0" presId="urn:microsoft.com/office/officeart/2005/8/layout/radial1"/>
    <dgm:cxn modelId="{0826BE9C-9CEB-464D-B0C5-1AF10F9B78DE}" type="presParOf" srcId="{83FE99D2-9952-439A-B905-40A1B721631D}" destId="{AE9192FC-BC13-4DC8-ABEF-E4729985EE95}" srcOrd="0" destOrd="0" presId="urn:microsoft.com/office/officeart/2005/8/layout/radial1"/>
    <dgm:cxn modelId="{ADEA2943-23E7-4694-8659-87C82B2E70AA}" type="presParOf" srcId="{220E10D5-7576-4FA4-89F9-E145ECDFC3D4}" destId="{A273C29F-A7B4-4B6D-ABE9-2E13569D7E44}" srcOrd="6" destOrd="0" presId="urn:microsoft.com/office/officeart/2005/8/layout/radial1"/>
    <dgm:cxn modelId="{DDC28A28-D86E-4C6C-AC1D-5AAA656FB56A}" type="presParOf" srcId="{220E10D5-7576-4FA4-89F9-E145ECDFC3D4}" destId="{63787902-7EAE-4BC1-BDF0-864AA8E453C2}" srcOrd="7" destOrd="0" presId="urn:microsoft.com/office/officeart/2005/8/layout/radial1"/>
    <dgm:cxn modelId="{B6D64393-204E-49A2-88D0-2F5054164040}" type="presParOf" srcId="{63787902-7EAE-4BC1-BDF0-864AA8E453C2}" destId="{1DAADF18-7C82-4986-B8F8-B8EEB3FE299F}" srcOrd="0" destOrd="0" presId="urn:microsoft.com/office/officeart/2005/8/layout/radial1"/>
    <dgm:cxn modelId="{073DF49A-33EE-4A2C-A034-B69CB6A5A8BE}" type="presParOf" srcId="{220E10D5-7576-4FA4-89F9-E145ECDFC3D4}" destId="{0CFC9F0A-4521-467B-AF67-D867E0670FCC}" srcOrd="8" destOrd="0" presId="urn:microsoft.com/office/officeart/2005/8/layout/radial1"/>
    <dgm:cxn modelId="{5784943B-4B3E-4D57-897D-78CB9E5E93F1}" type="presParOf" srcId="{220E10D5-7576-4FA4-89F9-E145ECDFC3D4}" destId="{7BCB0D81-46C1-4A85-ABA1-7C207D1A8F81}" srcOrd="9" destOrd="0" presId="urn:microsoft.com/office/officeart/2005/8/layout/radial1"/>
    <dgm:cxn modelId="{A458A997-A51C-48AA-82DF-CD9E14C9F516}" type="presParOf" srcId="{7BCB0D81-46C1-4A85-ABA1-7C207D1A8F81}" destId="{455C1D0C-63F4-4BA9-AACE-2912EB27A7E6}" srcOrd="0" destOrd="0" presId="urn:microsoft.com/office/officeart/2005/8/layout/radial1"/>
    <dgm:cxn modelId="{7E3B60C4-17C5-492A-8EBD-3CCDB86DD575}" type="presParOf" srcId="{220E10D5-7576-4FA4-89F9-E145ECDFC3D4}" destId="{11527A8B-24CC-4F52-B538-852CAD4531B8}" srcOrd="10" destOrd="0" presId="urn:microsoft.com/office/officeart/2005/8/layout/radial1"/>
    <dgm:cxn modelId="{3064BB79-27F3-4EA1-8D7F-F85A3F549054}" type="presParOf" srcId="{220E10D5-7576-4FA4-89F9-E145ECDFC3D4}" destId="{FA4ECA35-8DFE-487D-A0F3-2E43579604EA}" srcOrd="11" destOrd="0" presId="urn:microsoft.com/office/officeart/2005/8/layout/radial1"/>
    <dgm:cxn modelId="{0EB403D4-A1F5-45B6-8D59-208E296AD9C0}" type="presParOf" srcId="{FA4ECA35-8DFE-487D-A0F3-2E43579604EA}" destId="{6C6CAD2C-2AF0-4CA7-923D-9C4BC466D2B7}" srcOrd="0" destOrd="0" presId="urn:microsoft.com/office/officeart/2005/8/layout/radial1"/>
    <dgm:cxn modelId="{F184F42B-73CC-46CE-94D2-7E1369C35B73}" type="presParOf" srcId="{220E10D5-7576-4FA4-89F9-E145ECDFC3D4}" destId="{1D066648-F26F-4CBC-BD94-3BADC15DCC69}" srcOrd="12" destOrd="0" presId="urn:microsoft.com/office/officeart/2005/8/layout/radial1"/>
    <dgm:cxn modelId="{7F244BC9-B5C6-4A1D-96D4-3B188BDC2250}" type="presParOf" srcId="{220E10D5-7576-4FA4-89F9-E145ECDFC3D4}" destId="{F89FE5FA-AE51-4546-A0D3-F298D70E8E7C}" srcOrd="13" destOrd="0" presId="urn:microsoft.com/office/officeart/2005/8/layout/radial1"/>
    <dgm:cxn modelId="{5A76726B-1678-4C0E-8533-7A735D7C9997}" type="presParOf" srcId="{F89FE5FA-AE51-4546-A0D3-F298D70E8E7C}" destId="{ED4DF07F-0013-498D-94E5-9D56AB6DCA7C}" srcOrd="0" destOrd="0" presId="urn:microsoft.com/office/officeart/2005/8/layout/radial1"/>
    <dgm:cxn modelId="{C0A4D5F9-651B-4C19-A358-2E0CFA475220}" type="presParOf" srcId="{220E10D5-7576-4FA4-89F9-E145ECDFC3D4}" destId="{9BA6F360-0F11-4150-9E34-CD9687FB2E31}" srcOrd="14" destOrd="0" presId="urn:microsoft.com/office/officeart/2005/8/layout/radial1"/>
    <dgm:cxn modelId="{43E38AE8-3D58-4DA8-B0F3-8BD492E1E3AD}" type="presParOf" srcId="{220E10D5-7576-4FA4-89F9-E145ECDFC3D4}" destId="{D860FECB-55F1-4AC9-99FE-91D79DC6413D}" srcOrd="15" destOrd="0" presId="urn:microsoft.com/office/officeart/2005/8/layout/radial1"/>
    <dgm:cxn modelId="{B238B7B8-EF60-4190-AB78-EADE6BED310F}" type="presParOf" srcId="{D860FECB-55F1-4AC9-99FE-91D79DC6413D}" destId="{82646EEC-2D9D-4F29-A08B-5BCE1800E6DD}" srcOrd="0" destOrd="0" presId="urn:microsoft.com/office/officeart/2005/8/layout/radial1"/>
    <dgm:cxn modelId="{FC06D666-5436-4E06-BEF2-7AEEA3E8C914}" type="presParOf" srcId="{220E10D5-7576-4FA4-89F9-E145ECDFC3D4}" destId="{0CAF5EBF-4348-41B3-A19F-33CF3BEA2611}" srcOrd="1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046FF7A-D833-4D20-83E4-E5810A54FE8A}" type="doc">
      <dgm:prSet loTypeId="urn:microsoft.com/office/officeart/2005/8/layout/radial5" loCatId="cycle" qsTypeId="urn:microsoft.com/office/officeart/2005/8/quickstyle/simple1#48" qsCatId="simple" csTypeId="urn:microsoft.com/office/officeart/2005/8/colors/accent1_2#41" csCatId="accent1" phldr="1"/>
      <dgm:spPr/>
      <dgm:t>
        <a:bodyPr/>
        <a:lstStyle/>
        <a:p>
          <a:endParaRPr lang="th-TH"/>
        </a:p>
      </dgm:t>
    </dgm:pt>
    <dgm:pt modelId="{945F336D-55A0-4AE5-AE68-723ED190E1EF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h-TH" sz="1800" b="1" dirty="0" smtClean="0">
              <a:solidFill>
                <a:schemeClr val="tx2"/>
              </a:solidFill>
              <a:latin typeface="TH SarabunIT๙" pitchFamily="34" charset="-34"/>
              <a:cs typeface="TH SarabunIT๙" pitchFamily="34" charset="-34"/>
            </a:rPr>
            <a:t>กำกับให้มีการปฏิบัติตามนโยบายและ</a:t>
          </a:r>
        </a:p>
        <a:p>
          <a:r>
            <a:rPr lang="th-TH" sz="1800" b="1" dirty="0" smtClean="0">
              <a:solidFill>
                <a:schemeClr val="tx2"/>
              </a:solidFill>
              <a:latin typeface="TH SarabunIT๙" pitchFamily="34" charset="-34"/>
              <a:cs typeface="TH SarabunIT๙" pitchFamily="34" charset="-34"/>
            </a:rPr>
            <a:t>รายงานต่อคณะกรรมการ</a:t>
          </a:r>
          <a:endParaRPr lang="th-TH" sz="1800" b="1" dirty="0">
            <a:solidFill>
              <a:schemeClr val="tx2"/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3EF8AAFF-22A2-46CA-B939-0AFDF529D5A2}" type="parTrans" cxnId="{952EAFBC-EB94-4493-A576-19B72822C76F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th-TH" sz="1600" b="1">
            <a:latin typeface="TH SarabunIT๙" pitchFamily="34" charset="-34"/>
            <a:cs typeface="TH SarabunIT๙" pitchFamily="34" charset="-34"/>
          </a:endParaRPr>
        </a:p>
      </dgm:t>
    </dgm:pt>
    <dgm:pt modelId="{16A5FAE6-339C-4FB0-AF29-9F344D5F09EE}" type="sibTrans" cxnId="{952EAFBC-EB94-4493-A576-19B72822C76F}">
      <dgm:prSet/>
      <dgm:spPr/>
      <dgm:t>
        <a:bodyPr/>
        <a:lstStyle/>
        <a:p>
          <a:endParaRPr lang="th-TH"/>
        </a:p>
      </dgm:t>
    </dgm:pt>
    <dgm:pt modelId="{88B106F0-44D5-46CD-88AF-820F1FF8F396}">
      <dgm:prSet phldrT="[Text]"/>
      <dgm:spPr/>
      <dgm:t>
        <a:bodyPr/>
        <a:lstStyle/>
        <a:p>
          <a:endParaRPr lang="th-TH" sz="1600" b="1" dirty="0">
            <a:solidFill>
              <a:schemeClr val="tx2"/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C72529E4-30D9-4BED-A065-E849BC56009B}" type="parTrans" cxnId="{AFB89350-2517-4D44-B4BF-B46A462AA451}">
      <dgm:prSet/>
      <dgm:spPr/>
      <dgm:t>
        <a:bodyPr/>
        <a:lstStyle/>
        <a:p>
          <a:endParaRPr lang="th-TH"/>
        </a:p>
      </dgm:t>
    </dgm:pt>
    <dgm:pt modelId="{1AB03777-99F6-4A54-9FED-F7655208B853}" type="sibTrans" cxnId="{AFB89350-2517-4D44-B4BF-B46A462AA451}">
      <dgm:prSet/>
      <dgm:spPr/>
      <dgm:t>
        <a:bodyPr/>
        <a:lstStyle/>
        <a:p>
          <a:endParaRPr lang="th-TH"/>
        </a:p>
      </dgm:t>
    </dgm:pt>
    <dgm:pt modelId="{297772FB-D0EA-42DF-85D2-39FE6FCCB172}">
      <dgm:prSet phldrT="[Text]"/>
      <dgm:spPr/>
      <dgm:t>
        <a:bodyPr/>
        <a:lstStyle/>
        <a:p>
          <a:endParaRPr lang="th-TH" sz="1600" b="1" dirty="0">
            <a:solidFill>
              <a:schemeClr val="tx2"/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176B6498-9C78-4854-A881-B28FD9D79A17}" type="parTrans" cxnId="{1FB6EC6A-C4CE-43CA-9011-EC71DE93DC0D}">
      <dgm:prSet/>
      <dgm:spPr/>
      <dgm:t>
        <a:bodyPr/>
        <a:lstStyle/>
        <a:p>
          <a:endParaRPr lang="th-TH"/>
        </a:p>
      </dgm:t>
    </dgm:pt>
    <dgm:pt modelId="{D29AAAAB-2A27-4FA8-8D1A-29094575C3A5}" type="sibTrans" cxnId="{1FB6EC6A-C4CE-43CA-9011-EC71DE93DC0D}">
      <dgm:prSet/>
      <dgm:spPr/>
      <dgm:t>
        <a:bodyPr/>
        <a:lstStyle/>
        <a:p>
          <a:endParaRPr lang="th-TH"/>
        </a:p>
      </dgm:t>
    </dgm:pt>
    <dgm:pt modelId="{97BA6751-29EC-4700-A32E-FCDA85C20FE2}">
      <dgm:prSet phldrT="[Text]"/>
      <dgm:spPr/>
      <dgm:t>
        <a:bodyPr/>
        <a:lstStyle/>
        <a:p>
          <a:endParaRPr lang="th-TH" sz="1600" b="1" dirty="0">
            <a:solidFill>
              <a:schemeClr val="tx2"/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2BA877FC-4624-4809-8ECA-77F83C83B28B}" type="parTrans" cxnId="{291F80C2-A09A-4EAC-9845-A0C9E18E87BD}">
      <dgm:prSet/>
      <dgm:spPr/>
      <dgm:t>
        <a:bodyPr/>
        <a:lstStyle/>
        <a:p>
          <a:endParaRPr lang="th-TH"/>
        </a:p>
      </dgm:t>
    </dgm:pt>
    <dgm:pt modelId="{DF6059EC-A6A4-477B-AEDB-77BB4020FCCD}" type="sibTrans" cxnId="{291F80C2-A09A-4EAC-9845-A0C9E18E87BD}">
      <dgm:prSet/>
      <dgm:spPr/>
      <dgm:t>
        <a:bodyPr/>
        <a:lstStyle/>
        <a:p>
          <a:endParaRPr lang="th-TH"/>
        </a:p>
      </dgm:t>
    </dgm:pt>
    <dgm:pt modelId="{D15D1CFB-F566-4F85-8CE2-04AA527D39F1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h-TH" sz="1800" b="1" dirty="0" smtClean="0">
              <a:solidFill>
                <a:schemeClr val="tx2"/>
              </a:solidFill>
              <a:latin typeface="TH SarabunIT๙" pitchFamily="34" charset="-34"/>
              <a:cs typeface="TH SarabunIT๙" pitchFamily="34" charset="-34"/>
            </a:rPr>
            <a:t>กำหนดนโยบายด้านการบริหาร</a:t>
          </a:r>
        </a:p>
        <a:p>
          <a:r>
            <a:rPr lang="th-TH" sz="1800" b="1" dirty="0" smtClean="0">
              <a:solidFill>
                <a:schemeClr val="tx2"/>
              </a:solidFill>
              <a:latin typeface="TH SarabunIT๙" pitchFamily="34" charset="-34"/>
              <a:cs typeface="TH SarabunIT๙" pitchFamily="34" charset="-34"/>
            </a:rPr>
            <a:t>ความเสี่ยงทั้งองค์การ</a:t>
          </a:r>
          <a:endParaRPr lang="th-TH" sz="1800" b="1" dirty="0">
            <a:solidFill>
              <a:schemeClr val="tx2"/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20956AAD-3F3F-4287-8332-06F396BDB2EE}" type="parTrans" cxnId="{DA3E1B37-8075-4BBD-ABE9-BE4D3547E9E1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th-TH" sz="1600" b="1">
            <a:latin typeface="TH SarabunIT๙" pitchFamily="34" charset="-34"/>
            <a:cs typeface="TH SarabunIT๙" pitchFamily="34" charset="-34"/>
          </a:endParaRPr>
        </a:p>
      </dgm:t>
    </dgm:pt>
    <dgm:pt modelId="{A0E0DE54-1EC9-4343-B9D4-D62C6048B641}" type="sibTrans" cxnId="{DA3E1B37-8075-4BBD-ABE9-BE4D3547E9E1}">
      <dgm:prSet/>
      <dgm:spPr/>
      <dgm:t>
        <a:bodyPr/>
        <a:lstStyle/>
        <a:p>
          <a:endParaRPr lang="th-TH"/>
        </a:p>
      </dgm:t>
    </dgm:pt>
    <dgm:pt modelId="{131DE4B4-6DB5-4942-9BF6-106066612E92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h-TH" sz="2300" b="1" dirty="0" smtClean="0">
              <a:solidFill>
                <a:schemeClr val="tx2"/>
              </a:solidFill>
              <a:latin typeface="TH SarabunIT๙" pitchFamily="34" charset="-34"/>
              <a:cs typeface="TH SarabunIT๙" pitchFamily="34" charset="-34"/>
            </a:rPr>
            <a:t>หลักการกำกับดูแลกิจการที่ดี สำหรับบริษัทจดทะเบียน         ปี </a:t>
          </a:r>
          <a:r>
            <a:rPr lang="en-US" sz="2300" b="1" dirty="0" smtClean="0">
              <a:solidFill>
                <a:schemeClr val="tx2"/>
              </a:solidFill>
              <a:latin typeface="TH SarabunIT๙" pitchFamily="34" charset="-34"/>
              <a:cs typeface="TH SarabunIT๙" pitchFamily="34" charset="-34"/>
            </a:rPr>
            <a:t>2549</a:t>
          </a:r>
        </a:p>
        <a:p>
          <a:r>
            <a:rPr lang="th-TH" sz="2300" b="1" dirty="0" smtClean="0">
              <a:solidFill>
                <a:schemeClr val="tx2"/>
              </a:solidFill>
              <a:latin typeface="TH SarabunIT๙" pitchFamily="34" charset="-34"/>
              <a:cs typeface="TH SarabunIT๙" pitchFamily="34" charset="-34"/>
            </a:rPr>
            <a:t>หมวดที่ </a:t>
          </a:r>
          <a:r>
            <a:rPr lang="en-US" sz="2300" b="1" dirty="0" smtClean="0">
              <a:solidFill>
                <a:schemeClr val="tx2"/>
              </a:solidFill>
              <a:latin typeface="TH SarabunIT๙" pitchFamily="34" charset="-34"/>
              <a:cs typeface="TH SarabunIT๙" pitchFamily="34" charset="-34"/>
            </a:rPr>
            <a:t>5 </a:t>
          </a:r>
          <a:r>
            <a:rPr lang="th-TH" sz="2300" b="1" dirty="0" smtClean="0">
              <a:solidFill>
                <a:schemeClr val="tx2"/>
              </a:solidFill>
              <a:latin typeface="TH SarabunIT๙" pitchFamily="34" charset="-34"/>
              <a:cs typeface="TH SarabunIT๙" pitchFamily="34" charset="-34"/>
            </a:rPr>
            <a:t>ข้อ </a:t>
          </a:r>
          <a:r>
            <a:rPr lang="en-US" sz="2300" b="1" dirty="0" smtClean="0">
              <a:solidFill>
                <a:schemeClr val="tx2"/>
              </a:solidFill>
              <a:latin typeface="TH SarabunIT๙" pitchFamily="34" charset="-34"/>
              <a:cs typeface="TH SarabunIT๙" pitchFamily="34" charset="-34"/>
            </a:rPr>
            <a:t>3.6 </a:t>
          </a:r>
          <a:r>
            <a:rPr lang="th-TH" sz="2300" b="1" dirty="0" smtClean="0">
              <a:solidFill>
                <a:schemeClr val="tx2"/>
              </a:solidFill>
              <a:latin typeface="TH SarabunIT๙" pitchFamily="34" charset="-34"/>
              <a:cs typeface="TH SarabunIT๙" pitchFamily="34" charset="-34"/>
            </a:rPr>
            <a:t>ความรับผิดชอบของคณะกรรมการ </a:t>
          </a:r>
          <a:r>
            <a:rPr lang="en-US" sz="2300" b="1" dirty="0" smtClean="0">
              <a:solidFill>
                <a:schemeClr val="tx2"/>
              </a:solidFill>
              <a:latin typeface="TH SarabunIT๙" pitchFamily="34" charset="-34"/>
              <a:cs typeface="TH SarabunIT๙" pitchFamily="34" charset="-34"/>
            </a:rPr>
            <a:t>(Committee)</a:t>
          </a:r>
          <a:endParaRPr lang="th-TH" sz="2300" b="1" dirty="0">
            <a:solidFill>
              <a:schemeClr val="tx2"/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1808BA57-68CF-4511-A2AA-B2D500133A1D}" type="sibTrans" cxnId="{B4DBCBA6-86F4-4AB8-8250-AC951B12C828}">
      <dgm:prSet/>
      <dgm:spPr/>
      <dgm:t>
        <a:bodyPr/>
        <a:lstStyle/>
        <a:p>
          <a:endParaRPr lang="th-TH"/>
        </a:p>
      </dgm:t>
    </dgm:pt>
    <dgm:pt modelId="{687C5367-B633-4B81-9455-AAAC18A5BC33}" type="parTrans" cxnId="{B4DBCBA6-86F4-4AB8-8250-AC951B12C828}">
      <dgm:prSet/>
      <dgm:spPr/>
      <dgm:t>
        <a:bodyPr/>
        <a:lstStyle/>
        <a:p>
          <a:endParaRPr lang="th-TH"/>
        </a:p>
      </dgm:t>
    </dgm:pt>
    <dgm:pt modelId="{E0F35861-2BE6-4D00-8EAE-B0AFAC9FB88C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h-TH" sz="1800" b="1" dirty="0" smtClean="0">
              <a:solidFill>
                <a:schemeClr val="tx2"/>
              </a:solidFill>
              <a:latin typeface="TH SarabunIT๙" pitchFamily="34" charset="-34"/>
              <a:cs typeface="TH SarabunIT๙" pitchFamily="34" charset="-34"/>
            </a:rPr>
            <a:t>ทบทวนระบบและประเมินประสิทธิผล</a:t>
          </a:r>
        </a:p>
        <a:p>
          <a:r>
            <a:rPr lang="th-TH" sz="1800" b="1" dirty="0" smtClean="0">
              <a:solidFill>
                <a:schemeClr val="tx2"/>
              </a:solidFill>
              <a:latin typeface="TH SarabunIT๙" pitchFamily="34" charset="-34"/>
              <a:cs typeface="TH SarabunIT๙" pitchFamily="34" charset="-34"/>
            </a:rPr>
            <a:t>การจัดการความเสี่ยง</a:t>
          </a:r>
          <a:endParaRPr lang="th-TH" sz="1800" b="1" dirty="0">
            <a:solidFill>
              <a:schemeClr val="tx2"/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BA8F9325-2318-4E43-A18A-73F8778A9CA2}" type="sibTrans" cxnId="{4BE8BDCE-101A-48E9-B83D-73D9C1C77056}">
      <dgm:prSet/>
      <dgm:spPr/>
      <dgm:t>
        <a:bodyPr/>
        <a:lstStyle/>
        <a:p>
          <a:endParaRPr lang="th-TH"/>
        </a:p>
      </dgm:t>
    </dgm:pt>
    <dgm:pt modelId="{1A16182C-55CA-49CB-ABD4-C09DFEAA73FD}" type="parTrans" cxnId="{4BE8BDCE-101A-48E9-B83D-73D9C1C77056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th-TH" sz="1600" b="1">
            <a:latin typeface="TH SarabunIT๙" pitchFamily="34" charset="-34"/>
            <a:cs typeface="TH SarabunIT๙" pitchFamily="34" charset="-34"/>
          </a:endParaRPr>
        </a:p>
      </dgm:t>
    </dgm:pt>
    <dgm:pt modelId="{A3C9B4B6-8E4E-45B2-8AC0-B4625D3EC502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h-TH" sz="1800" b="1" dirty="0" smtClean="0">
              <a:solidFill>
                <a:schemeClr val="tx2"/>
              </a:solidFill>
              <a:latin typeface="TH SarabunIT๙" pitchFamily="34" charset="-34"/>
              <a:cs typeface="TH SarabunIT๙" pitchFamily="34" charset="-34"/>
            </a:rPr>
            <a:t>ให้ความสำคัญกับระดับความเสี่ยงที่เปลี่ยนแปลงสัญญาณเตือนภัยล่วงหน้า</a:t>
          </a:r>
        </a:p>
        <a:p>
          <a:r>
            <a:rPr lang="th-TH" sz="1800" b="1" dirty="0" smtClean="0">
              <a:solidFill>
                <a:schemeClr val="tx2"/>
              </a:solidFill>
              <a:latin typeface="TH SarabunIT๙" pitchFamily="34" charset="-34"/>
              <a:cs typeface="TH SarabunIT๙" pitchFamily="34" charset="-34"/>
            </a:rPr>
            <a:t>และรายการผิดปกติ</a:t>
          </a:r>
          <a:endParaRPr lang="th-TH" sz="1800" b="1" dirty="0">
            <a:solidFill>
              <a:schemeClr val="tx2"/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545EE41B-F14B-4946-8DA2-895DC306287F}" type="sibTrans" cxnId="{9C767DCB-399C-4721-B4DF-7C4EF4951F88}">
      <dgm:prSet/>
      <dgm:spPr/>
      <dgm:t>
        <a:bodyPr/>
        <a:lstStyle/>
        <a:p>
          <a:endParaRPr lang="th-TH"/>
        </a:p>
      </dgm:t>
    </dgm:pt>
    <dgm:pt modelId="{9EAC1FC2-9366-4E25-8A60-F7D103D42735}" type="parTrans" cxnId="{9C767DCB-399C-4721-B4DF-7C4EF4951F88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th-TH" sz="1600" b="1">
            <a:latin typeface="TH SarabunIT๙" pitchFamily="34" charset="-34"/>
            <a:cs typeface="TH SarabunIT๙" pitchFamily="34" charset="-34"/>
          </a:endParaRPr>
        </a:p>
      </dgm:t>
    </dgm:pt>
    <dgm:pt modelId="{12862853-5C11-46F9-9840-E0F0CA48EB18}" type="pres">
      <dgm:prSet presAssocID="{4046FF7A-D833-4D20-83E4-E5810A54FE8A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54ABFD8B-0D1D-4540-B663-ACBF7105F6D6}" type="pres">
      <dgm:prSet presAssocID="{131DE4B4-6DB5-4942-9BF6-106066612E92}" presName="centerShape" presStyleLbl="node0" presStyleIdx="0" presStyleCnt="1" custScaleX="253713" custScaleY="227455" custLinFactNeighborX="-2195" custLinFactNeighborY="2036"/>
      <dgm:spPr>
        <a:prstGeom prst="roundRect">
          <a:avLst/>
        </a:prstGeom>
      </dgm:spPr>
      <dgm:t>
        <a:bodyPr/>
        <a:lstStyle/>
        <a:p>
          <a:endParaRPr lang="th-TH"/>
        </a:p>
      </dgm:t>
    </dgm:pt>
    <dgm:pt modelId="{4D79643B-0680-485C-BCF8-BD920CFC7A34}" type="pres">
      <dgm:prSet presAssocID="{3EF8AAFF-22A2-46CA-B939-0AFDF529D5A2}" presName="parTrans" presStyleLbl="sibTrans2D1" presStyleIdx="0" presStyleCnt="4" custLinFactNeighborX="25163" custLinFactNeighborY="30301"/>
      <dgm:spPr/>
      <dgm:t>
        <a:bodyPr/>
        <a:lstStyle/>
        <a:p>
          <a:endParaRPr lang="th-TH"/>
        </a:p>
      </dgm:t>
    </dgm:pt>
    <dgm:pt modelId="{3E9175A4-2050-4B3C-BEC9-FBA028477D30}" type="pres">
      <dgm:prSet presAssocID="{3EF8AAFF-22A2-46CA-B939-0AFDF529D5A2}" presName="connectorText" presStyleLbl="sibTrans2D1" presStyleIdx="0" presStyleCnt="4"/>
      <dgm:spPr/>
      <dgm:t>
        <a:bodyPr/>
        <a:lstStyle/>
        <a:p>
          <a:endParaRPr lang="th-TH"/>
        </a:p>
      </dgm:t>
    </dgm:pt>
    <dgm:pt modelId="{BD6605F2-E360-43AA-AE72-6939FFE12CF3}" type="pres">
      <dgm:prSet presAssocID="{945F336D-55A0-4AE5-AE68-723ED190E1EF}" presName="node" presStyleLbl="node1" presStyleIdx="0" presStyleCnt="4" custScaleX="167253" custRadScaleRad="172715" custRadScaleInc="127277">
        <dgm:presLayoutVars>
          <dgm:bulletEnabled val="1"/>
        </dgm:presLayoutVars>
      </dgm:prSet>
      <dgm:spPr>
        <a:prstGeom prst="flowChartAlternateProcess">
          <a:avLst/>
        </a:prstGeom>
      </dgm:spPr>
      <dgm:t>
        <a:bodyPr/>
        <a:lstStyle/>
        <a:p>
          <a:endParaRPr lang="th-TH"/>
        </a:p>
      </dgm:t>
    </dgm:pt>
    <dgm:pt modelId="{9CFCE151-C4CB-46F3-9843-F8BC3A79E457}" type="pres">
      <dgm:prSet presAssocID="{1A16182C-55CA-49CB-ABD4-C09DFEAA73FD}" presName="parTrans" presStyleLbl="sibTrans2D1" presStyleIdx="1" presStyleCnt="4" custScaleX="132188" custLinFactY="22244" custLinFactNeighborX="-13961" custLinFactNeighborY="100000"/>
      <dgm:spPr/>
      <dgm:t>
        <a:bodyPr/>
        <a:lstStyle/>
        <a:p>
          <a:endParaRPr lang="th-TH"/>
        </a:p>
      </dgm:t>
    </dgm:pt>
    <dgm:pt modelId="{957E72CC-28AB-4C74-89DB-3B8EA311B686}" type="pres">
      <dgm:prSet presAssocID="{1A16182C-55CA-49CB-ABD4-C09DFEAA73FD}" presName="connectorText" presStyleLbl="sibTrans2D1" presStyleIdx="1" presStyleCnt="4"/>
      <dgm:spPr/>
      <dgm:t>
        <a:bodyPr/>
        <a:lstStyle/>
        <a:p>
          <a:endParaRPr lang="th-TH"/>
        </a:p>
      </dgm:t>
    </dgm:pt>
    <dgm:pt modelId="{0CB958BC-79ED-444A-9436-86AB249ADC0C}" type="pres">
      <dgm:prSet presAssocID="{E0F35861-2BE6-4D00-8EAE-B0AFAC9FB88C}" presName="node" presStyleLbl="node1" presStyleIdx="1" presStyleCnt="4" custScaleX="144284" custRadScaleRad="160268" custRadScaleInc="69317">
        <dgm:presLayoutVars>
          <dgm:bulletEnabled val="1"/>
        </dgm:presLayoutVars>
      </dgm:prSet>
      <dgm:spPr>
        <a:prstGeom prst="flowChartProcess">
          <a:avLst/>
        </a:prstGeom>
      </dgm:spPr>
      <dgm:t>
        <a:bodyPr/>
        <a:lstStyle/>
        <a:p>
          <a:endParaRPr lang="th-TH"/>
        </a:p>
      </dgm:t>
    </dgm:pt>
    <dgm:pt modelId="{6FA3B487-0D4C-40DB-AA92-5833D856C2EB}" type="pres">
      <dgm:prSet presAssocID="{9EAC1FC2-9366-4E25-8A60-F7D103D42735}" presName="parTrans" presStyleLbl="sibTrans2D1" presStyleIdx="2" presStyleCnt="4" custScaleX="90529" custLinFactNeighborX="-3150" custLinFactNeighborY="88451"/>
      <dgm:spPr/>
      <dgm:t>
        <a:bodyPr/>
        <a:lstStyle/>
        <a:p>
          <a:endParaRPr lang="th-TH"/>
        </a:p>
      </dgm:t>
    </dgm:pt>
    <dgm:pt modelId="{7CD14857-778F-4D16-8F26-B6DA1D2AAC9B}" type="pres">
      <dgm:prSet presAssocID="{9EAC1FC2-9366-4E25-8A60-F7D103D42735}" presName="connectorText" presStyleLbl="sibTrans2D1" presStyleIdx="2" presStyleCnt="4"/>
      <dgm:spPr/>
      <dgm:t>
        <a:bodyPr/>
        <a:lstStyle/>
        <a:p>
          <a:endParaRPr lang="th-TH"/>
        </a:p>
      </dgm:t>
    </dgm:pt>
    <dgm:pt modelId="{AC52C8B5-6E42-4D39-BE37-2FDC011928CE}" type="pres">
      <dgm:prSet presAssocID="{A3C9B4B6-8E4E-45B2-8AC0-B4625D3EC502}" presName="node" presStyleLbl="node1" presStyleIdx="2" presStyleCnt="4" custScaleX="134540" custRadScaleRad="172547" custRadScaleInc="132097">
        <dgm:presLayoutVars>
          <dgm:bulletEnabled val="1"/>
        </dgm:presLayoutVars>
      </dgm:prSet>
      <dgm:spPr>
        <a:prstGeom prst="flowChartProcess">
          <a:avLst/>
        </a:prstGeom>
      </dgm:spPr>
      <dgm:t>
        <a:bodyPr/>
        <a:lstStyle/>
        <a:p>
          <a:endParaRPr lang="th-TH"/>
        </a:p>
      </dgm:t>
    </dgm:pt>
    <dgm:pt modelId="{1358389C-6FC1-4634-A180-B6609A2C4E42}" type="pres">
      <dgm:prSet presAssocID="{20956AAD-3F3F-4287-8332-06F396BDB2EE}" presName="parTrans" presStyleLbl="sibTrans2D1" presStyleIdx="3" presStyleCnt="4" custLinFactNeighborX="-16075" custLinFactNeighborY="10191"/>
      <dgm:spPr/>
      <dgm:t>
        <a:bodyPr/>
        <a:lstStyle/>
        <a:p>
          <a:endParaRPr lang="th-TH"/>
        </a:p>
      </dgm:t>
    </dgm:pt>
    <dgm:pt modelId="{7E2D9980-64B7-47A2-A3F5-A8EFEF1C8D45}" type="pres">
      <dgm:prSet presAssocID="{20956AAD-3F3F-4287-8332-06F396BDB2EE}" presName="connectorText" presStyleLbl="sibTrans2D1" presStyleIdx="3" presStyleCnt="4"/>
      <dgm:spPr/>
      <dgm:t>
        <a:bodyPr/>
        <a:lstStyle/>
        <a:p>
          <a:endParaRPr lang="th-TH"/>
        </a:p>
      </dgm:t>
    </dgm:pt>
    <dgm:pt modelId="{7753EBFC-331E-4990-86F6-CB38A209BF5A}" type="pres">
      <dgm:prSet presAssocID="{D15D1CFB-F566-4F85-8CE2-04AA527D39F1}" presName="node" presStyleLbl="node1" presStyleIdx="3" presStyleCnt="4" custScaleX="146488" custRadScaleRad="176946" custRadScaleInc="68208">
        <dgm:presLayoutVars>
          <dgm:bulletEnabled val="1"/>
        </dgm:presLayoutVars>
      </dgm:prSet>
      <dgm:spPr>
        <a:prstGeom prst="flowChartAlternateProcess">
          <a:avLst/>
        </a:prstGeom>
      </dgm:spPr>
      <dgm:t>
        <a:bodyPr/>
        <a:lstStyle/>
        <a:p>
          <a:endParaRPr lang="th-TH"/>
        </a:p>
      </dgm:t>
    </dgm:pt>
  </dgm:ptLst>
  <dgm:cxnLst>
    <dgm:cxn modelId="{8AEFD50E-190D-4B2F-BF2B-94E5BCB56225}" type="presOf" srcId="{1A16182C-55CA-49CB-ABD4-C09DFEAA73FD}" destId="{9CFCE151-C4CB-46F3-9843-F8BC3A79E457}" srcOrd="0" destOrd="0" presId="urn:microsoft.com/office/officeart/2005/8/layout/radial5"/>
    <dgm:cxn modelId="{9C767DCB-399C-4721-B4DF-7C4EF4951F88}" srcId="{131DE4B4-6DB5-4942-9BF6-106066612E92}" destId="{A3C9B4B6-8E4E-45B2-8AC0-B4625D3EC502}" srcOrd="2" destOrd="0" parTransId="{9EAC1FC2-9366-4E25-8A60-F7D103D42735}" sibTransId="{545EE41B-F14B-4946-8DA2-895DC306287F}"/>
    <dgm:cxn modelId="{1FB6EC6A-C4CE-43CA-9011-EC71DE93DC0D}" srcId="{4046FF7A-D833-4D20-83E4-E5810A54FE8A}" destId="{297772FB-D0EA-42DF-85D2-39FE6FCCB172}" srcOrd="2" destOrd="0" parTransId="{176B6498-9C78-4854-A881-B28FD9D79A17}" sibTransId="{D29AAAAB-2A27-4FA8-8D1A-29094575C3A5}"/>
    <dgm:cxn modelId="{99B2FA89-4975-4D1A-8CC5-2C1C6DF45560}" type="presOf" srcId="{1A16182C-55CA-49CB-ABD4-C09DFEAA73FD}" destId="{957E72CC-28AB-4C74-89DB-3B8EA311B686}" srcOrd="1" destOrd="0" presId="urn:microsoft.com/office/officeart/2005/8/layout/radial5"/>
    <dgm:cxn modelId="{DA3E1B37-8075-4BBD-ABE9-BE4D3547E9E1}" srcId="{131DE4B4-6DB5-4942-9BF6-106066612E92}" destId="{D15D1CFB-F566-4F85-8CE2-04AA527D39F1}" srcOrd="3" destOrd="0" parTransId="{20956AAD-3F3F-4287-8332-06F396BDB2EE}" sibTransId="{A0E0DE54-1EC9-4343-B9D4-D62C6048B641}"/>
    <dgm:cxn modelId="{4BE8BDCE-101A-48E9-B83D-73D9C1C77056}" srcId="{131DE4B4-6DB5-4942-9BF6-106066612E92}" destId="{E0F35861-2BE6-4D00-8EAE-B0AFAC9FB88C}" srcOrd="1" destOrd="0" parTransId="{1A16182C-55CA-49CB-ABD4-C09DFEAA73FD}" sibTransId="{BA8F9325-2318-4E43-A18A-73F8778A9CA2}"/>
    <dgm:cxn modelId="{811ADCF3-B370-4B5D-A2C6-5DB4F6775074}" type="presOf" srcId="{3EF8AAFF-22A2-46CA-B939-0AFDF529D5A2}" destId="{3E9175A4-2050-4B3C-BEC9-FBA028477D30}" srcOrd="1" destOrd="0" presId="urn:microsoft.com/office/officeart/2005/8/layout/radial5"/>
    <dgm:cxn modelId="{803FC68E-0D98-4FF9-9EF8-F1E3DF78B726}" type="presOf" srcId="{3EF8AAFF-22A2-46CA-B939-0AFDF529D5A2}" destId="{4D79643B-0680-485C-BCF8-BD920CFC7A34}" srcOrd="0" destOrd="0" presId="urn:microsoft.com/office/officeart/2005/8/layout/radial5"/>
    <dgm:cxn modelId="{265CDD86-8A36-4282-8ED8-8F97D9A028BB}" type="presOf" srcId="{131DE4B4-6DB5-4942-9BF6-106066612E92}" destId="{54ABFD8B-0D1D-4540-B663-ACBF7105F6D6}" srcOrd="0" destOrd="0" presId="urn:microsoft.com/office/officeart/2005/8/layout/radial5"/>
    <dgm:cxn modelId="{426D1A65-0174-4535-9014-C3F2079EC58A}" type="presOf" srcId="{E0F35861-2BE6-4D00-8EAE-B0AFAC9FB88C}" destId="{0CB958BC-79ED-444A-9436-86AB249ADC0C}" srcOrd="0" destOrd="0" presId="urn:microsoft.com/office/officeart/2005/8/layout/radial5"/>
    <dgm:cxn modelId="{509F528D-6CD5-474C-B632-6D0C1F34FAA8}" type="presOf" srcId="{4046FF7A-D833-4D20-83E4-E5810A54FE8A}" destId="{12862853-5C11-46F9-9840-E0F0CA48EB18}" srcOrd="0" destOrd="0" presId="urn:microsoft.com/office/officeart/2005/8/layout/radial5"/>
    <dgm:cxn modelId="{194A45B5-0B46-4BB7-A14C-5754763C6EE3}" type="presOf" srcId="{9EAC1FC2-9366-4E25-8A60-F7D103D42735}" destId="{7CD14857-778F-4D16-8F26-B6DA1D2AAC9B}" srcOrd="1" destOrd="0" presId="urn:microsoft.com/office/officeart/2005/8/layout/radial5"/>
    <dgm:cxn modelId="{E3A56003-9AA4-474A-8F16-158216E9FBC9}" type="presOf" srcId="{D15D1CFB-F566-4F85-8CE2-04AA527D39F1}" destId="{7753EBFC-331E-4990-86F6-CB38A209BF5A}" srcOrd="0" destOrd="0" presId="urn:microsoft.com/office/officeart/2005/8/layout/radial5"/>
    <dgm:cxn modelId="{291F80C2-A09A-4EAC-9845-A0C9E18E87BD}" srcId="{4046FF7A-D833-4D20-83E4-E5810A54FE8A}" destId="{97BA6751-29EC-4700-A32E-FCDA85C20FE2}" srcOrd="3" destOrd="0" parTransId="{2BA877FC-4624-4809-8ECA-77F83C83B28B}" sibTransId="{DF6059EC-A6A4-477B-AEDB-77BB4020FCCD}"/>
    <dgm:cxn modelId="{952EAFBC-EB94-4493-A576-19B72822C76F}" srcId="{131DE4B4-6DB5-4942-9BF6-106066612E92}" destId="{945F336D-55A0-4AE5-AE68-723ED190E1EF}" srcOrd="0" destOrd="0" parTransId="{3EF8AAFF-22A2-46CA-B939-0AFDF529D5A2}" sibTransId="{16A5FAE6-339C-4FB0-AF29-9F344D5F09EE}"/>
    <dgm:cxn modelId="{C61C5069-FC43-4EFB-9670-D7E0C1E4600F}" type="presOf" srcId="{20956AAD-3F3F-4287-8332-06F396BDB2EE}" destId="{7E2D9980-64B7-47A2-A3F5-A8EFEF1C8D45}" srcOrd="1" destOrd="0" presId="urn:microsoft.com/office/officeart/2005/8/layout/radial5"/>
    <dgm:cxn modelId="{262EFA1B-8F4E-4DDC-B6C4-B35B0130E110}" type="presOf" srcId="{20956AAD-3F3F-4287-8332-06F396BDB2EE}" destId="{1358389C-6FC1-4634-A180-B6609A2C4E42}" srcOrd="0" destOrd="0" presId="urn:microsoft.com/office/officeart/2005/8/layout/radial5"/>
    <dgm:cxn modelId="{06B9A3DC-7567-4A98-A9CE-0303059FE15E}" type="presOf" srcId="{A3C9B4B6-8E4E-45B2-8AC0-B4625D3EC502}" destId="{AC52C8B5-6E42-4D39-BE37-2FDC011928CE}" srcOrd="0" destOrd="0" presId="urn:microsoft.com/office/officeart/2005/8/layout/radial5"/>
    <dgm:cxn modelId="{AF1638AB-217C-4748-AD85-A6B3F61FFE0F}" type="presOf" srcId="{945F336D-55A0-4AE5-AE68-723ED190E1EF}" destId="{BD6605F2-E360-43AA-AE72-6939FFE12CF3}" srcOrd="0" destOrd="0" presId="urn:microsoft.com/office/officeart/2005/8/layout/radial5"/>
    <dgm:cxn modelId="{E3D51F08-8B53-46B1-8AB5-897026B003A1}" type="presOf" srcId="{9EAC1FC2-9366-4E25-8A60-F7D103D42735}" destId="{6FA3B487-0D4C-40DB-AA92-5833D856C2EB}" srcOrd="0" destOrd="0" presId="urn:microsoft.com/office/officeart/2005/8/layout/radial5"/>
    <dgm:cxn modelId="{AFB89350-2517-4D44-B4BF-B46A462AA451}" srcId="{4046FF7A-D833-4D20-83E4-E5810A54FE8A}" destId="{88B106F0-44D5-46CD-88AF-820F1FF8F396}" srcOrd="1" destOrd="0" parTransId="{C72529E4-30D9-4BED-A065-E849BC56009B}" sibTransId="{1AB03777-99F6-4A54-9FED-F7655208B853}"/>
    <dgm:cxn modelId="{B4DBCBA6-86F4-4AB8-8250-AC951B12C828}" srcId="{4046FF7A-D833-4D20-83E4-E5810A54FE8A}" destId="{131DE4B4-6DB5-4942-9BF6-106066612E92}" srcOrd="0" destOrd="0" parTransId="{687C5367-B633-4B81-9455-AAAC18A5BC33}" sibTransId="{1808BA57-68CF-4511-A2AA-B2D500133A1D}"/>
    <dgm:cxn modelId="{1561BEA2-DDD6-4557-890F-22E06FCD2C63}" type="presParOf" srcId="{12862853-5C11-46F9-9840-E0F0CA48EB18}" destId="{54ABFD8B-0D1D-4540-B663-ACBF7105F6D6}" srcOrd="0" destOrd="0" presId="urn:microsoft.com/office/officeart/2005/8/layout/radial5"/>
    <dgm:cxn modelId="{669F96B0-8A6B-4E7A-B587-BAA7A07D3D7F}" type="presParOf" srcId="{12862853-5C11-46F9-9840-E0F0CA48EB18}" destId="{4D79643B-0680-485C-BCF8-BD920CFC7A34}" srcOrd="1" destOrd="0" presId="urn:microsoft.com/office/officeart/2005/8/layout/radial5"/>
    <dgm:cxn modelId="{60EB0992-7101-4ACD-BFC4-002B54DBFD81}" type="presParOf" srcId="{4D79643B-0680-485C-BCF8-BD920CFC7A34}" destId="{3E9175A4-2050-4B3C-BEC9-FBA028477D30}" srcOrd="0" destOrd="0" presId="urn:microsoft.com/office/officeart/2005/8/layout/radial5"/>
    <dgm:cxn modelId="{17E5A854-040E-448B-84E1-3555549E61CC}" type="presParOf" srcId="{12862853-5C11-46F9-9840-E0F0CA48EB18}" destId="{BD6605F2-E360-43AA-AE72-6939FFE12CF3}" srcOrd="2" destOrd="0" presId="urn:microsoft.com/office/officeart/2005/8/layout/radial5"/>
    <dgm:cxn modelId="{FDFA9099-A6D0-4943-9065-918CCE4A9674}" type="presParOf" srcId="{12862853-5C11-46F9-9840-E0F0CA48EB18}" destId="{9CFCE151-C4CB-46F3-9843-F8BC3A79E457}" srcOrd="3" destOrd="0" presId="urn:microsoft.com/office/officeart/2005/8/layout/radial5"/>
    <dgm:cxn modelId="{854D34E9-4C09-4A06-97C7-5C7ED7A87BF0}" type="presParOf" srcId="{9CFCE151-C4CB-46F3-9843-F8BC3A79E457}" destId="{957E72CC-28AB-4C74-89DB-3B8EA311B686}" srcOrd="0" destOrd="0" presId="urn:microsoft.com/office/officeart/2005/8/layout/radial5"/>
    <dgm:cxn modelId="{B4FDA408-A320-4EA7-8B74-EB2B5BBBC18F}" type="presParOf" srcId="{12862853-5C11-46F9-9840-E0F0CA48EB18}" destId="{0CB958BC-79ED-444A-9436-86AB249ADC0C}" srcOrd="4" destOrd="0" presId="urn:microsoft.com/office/officeart/2005/8/layout/radial5"/>
    <dgm:cxn modelId="{1BFD62D7-0F34-4C2E-8BF0-3A6D7667795D}" type="presParOf" srcId="{12862853-5C11-46F9-9840-E0F0CA48EB18}" destId="{6FA3B487-0D4C-40DB-AA92-5833D856C2EB}" srcOrd="5" destOrd="0" presId="urn:microsoft.com/office/officeart/2005/8/layout/radial5"/>
    <dgm:cxn modelId="{C5ED621E-0953-4DD1-8411-F3E004A4753A}" type="presParOf" srcId="{6FA3B487-0D4C-40DB-AA92-5833D856C2EB}" destId="{7CD14857-778F-4D16-8F26-B6DA1D2AAC9B}" srcOrd="0" destOrd="0" presId="urn:microsoft.com/office/officeart/2005/8/layout/radial5"/>
    <dgm:cxn modelId="{1183C947-8734-4677-9073-5402424844B1}" type="presParOf" srcId="{12862853-5C11-46F9-9840-E0F0CA48EB18}" destId="{AC52C8B5-6E42-4D39-BE37-2FDC011928CE}" srcOrd="6" destOrd="0" presId="urn:microsoft.com/office/officeart/2005/8/layout/radial5"/>
    <dgm:cxn modelId="{3BD53FD7-E6C9-4809-9C83-EF21C175F432}" type="presParOf" srcId="{12862853-5C11-46F9-9840-E0F0CA48EB18}" destId="{1358389C-6FC1-4634-A180-B6609A2C4E42}" srcOrd="7" destOrd="0" presId="urn:microsoft.com/office/officeart/2005/8/layout/radial5"/>
    <dgm:cxn modelId="{D5F8FC30-4055-4092-9A45-B64B7D1F266D}" type="presParOf" srcId="{1358389C-6FC1-4634-A180-B6609A2C4E42}" destId="{7E2D9980-64B7-47A2-A3F5-A8EFEF1C8D45}" srcOrd="0" destOrd="0" presId="urn:microsoft.com/office/officeart/2005/8/layout/radial5"/>
    <dgm:cxn modelId="{D5B96402-0BB4-4A5F-BDB2-F48B2848D1E4}" type="presParOf" srcId="{12862853-5C11-46F9-9840-E0F0CA48EB18}" destId="{7753EBFC-331E-4990-86F6-CB38A209BF5A}" srcOrd="8" destOrd="0" presId="urn:microsoft.com/office/officeart/2005/8/layout/radial5"/>
  </dgm:cxnLst>
  <dgm:bg/>
  <dgm:whole>
    <a:ln>
      <a:solidFill>
        <a:schemeClr val="accent1"/>
      </a:solidFill>
      <a:prstDash val="sysDash"/>
    </a:ln>
  </dgm:whole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4B62950-90F0-41F5-B7E0-DCD097FB00B7}" type="doc">
      <dgm:prSet loTypeId="urn:microsoft.com/office/officeart/2005/8/layout/radial4" loCatId="relationship" qsTypeId="urn:microsoft.com/office/officeart/2005/8/quickstyle/simple1#50" qsCatId="simple" csTypeId="urn:microsoft.com/office/officeart/2005/8/colors/accent1_2#43" csCatId="accent1" phldr="1"/>
      <dgm:spPr/>
      <dgm:t>
        <a:bodyPr/>
        <a:lstStyle/>
        <a:p>
          <a:endParaRPr lang="th-TH"/>
        </a:p>
      </dgm:t>
    </dgm:pt>
    <dgm:pt modelId="{420962A4-96AD-4728-96A3-33222CC96453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h-TH" sz="20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rPr>
            <a:t>ผู้เกี่ยวข้องและหน้าที่ความรับผิดชอบ</a:t>
          </a:r>
          <a:endParaRPr lang="th-TH" sz="2000" b="1" dirty="0">
            <a:solidFill>
              <a:schemeClr val="tx1"/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10A26E1A-E2F4-45B0-90DA-68C4C39BEBDE}" type="parTrans" cxnId="{AE00C2C5-CFF0-4D6F-AC5D-CE5A77639F22}">
      <dgm:prSet/>
      <dgm:spPr/>
      <dgm:t>
        <a:bodyPr/>
        <a:lstStyle/>
        <a:p>
          <a:endParaRPr lang="th-TH"/>
        </a:p>
      </dgm:t>
    </dgm:pt>
    <dgm:pt modelId="{4144300D-CACF-4B15-B333-149468FD2401}" type="sibTrans" cxnId="{AE00C2C5-CFF0-4D6F-AC5D-CE5A77639F22}">
      <dgm:prSet/>
      <dgm:spPr/>
      <dgm:t>
        <a:bodyPr/>
        <a:lstStyle/>
        <a:p>
          <a:endParaRPr lang="th-TH"/>
        </a:p>
      </dgm:t>
    </dgm:pt>
    <dgm:pt modelId="{C4DEACE0-3B81-46D3-89FB-19C810E3133F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h-TH" sz="20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rPr>
            <a:t>คณะกรรมการสภามหาวิทยาลัย</a:t>
          </a:r>
          <a:endParaRPr lang="th-TH" sz="2000" b="1" dirty="0">
            <a:solidFill>
              <a:schemeClr val="tx1"/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9541F770-1E9A-4BD2-96DE-7C3AD3E7C131}" type="parTrans" cxnId="{1BB9B0DB-E1C6-439F-ABB1-6B8DC24AACE4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th-TH">
            <a:latin typeface="TH SarabunIT๙" pitchFamily="34" charset="-34"/>
            <a:cs typeface="TH SarabunIT๙" pitchFamily="34" charset="-34"/>
          </a:endParaRPr>
        </a:p>
      </dgm:t>
    </dgm:pt>
    <dgm:pt modelId="{F7E66E83-56AB-4E48-A683-4B3B38BD3CE6}" type="sibTrans" cxnId="{1BB9B0DB-E1C6-439F-ABB1-6B8DC24AACE4}">
      <dgm:prSet/>
      <dgm:spPr/>
      <dgm:t>
        <a:bodyPr/>
        <a:lstStyle/>
        <a:p>
          <a:endParaRPr lang="th-TH"/>
        </a:p>
      </dgm:t>
    </dgm:pt>
    <dgm:pt modelId="{899E9C03-A3E7-4630-A131-B458C2D00FFB}">
      <dgm:prSet phldrT="[Text]"/>
      <dgm:spPr/>
      <dgm:t>
        <a:bodyPr/>
        <a:lstStyle/>
        <a:p>
          <a:endParaRPr lang="th-TH">
            <a:latin typeface="TH SarabunIT๙" pitchFamily="34" charset="-34"/>
            <a:cs typeface="TH SarabunIT๙" pitchFamily="34" charset="-34"/>
          </a:endParaRPr>
        </a:p>
      </dgm:t>
    </dgm:pt>
    <dgm:pt modelId="{A7517DE0-96B8-4912-8662-50E6743088AD}" type="parTrans" cxnId="{19E0F72B-D2D0-4458-A757-CD9D50B54813}">
      <dgm:prSet/>
      <dgm:spPr/>
      <dgm:t>
        <a:bodyPr/>
        <a:lstStyle/>
        <a:p>
          <a:endParaRPr lang="th-TH"/>
        </a:p>
      </dgm:t>
    </dgm:pt>
    <dgm:pt modelId="{82B70F26-7D8A-46BA-ACAB-F42D971E8830}" type="sibTrans" cxnId="{19E0F72B-D2D0-4458-A757-CD9D50B54813}">
      <dgm:prSet/>
      <dgm:spPr/>
      <dgm:t>
        <a:bodyPr/>
        <a:lstStyle/>
        <a:p>
          <a:endParaRPr lang="th-TH"/>
        </a:p>
      </dgm:t>
    </dgm:pt>
    <dgm:pt modelId="{B27CF923-7643-4F0C-A142-F32D935D7527}">
      <dgm:prSet phldrT="[Text]"/>
      <dgm:spPr/>
      <dgm:t>
        <a:bodyPr/>
        <a:lstStyle/>
        <a:p>
          <a:endParaRPr lang="th-TH" sz="2000" b="1" dirty="0">
            <a:solidFill>
              <a:schemeClr val="tx1"/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8E3CEC0D-AE40-4EFD-B321-304F616CDF9C}" type="parTrans" cxnId="{2D210632-01BF-45D3-B48F-61C76D3CF39A}">
      <dgm:prSet/>
      <dgm:spPr/>
      <dgm:t>
        <a:bodyPr/>
        <a:lstStyle/>
        <a:p>
          <a:endParaRPr lang="th-TH"/>
        </a:p>
      </dgm:t>
    </dgm:pt>
    <dgm:pt modelId="{54F586E9-E25C-4318-B045-A80A9970082C}" type="sibTrans" cxnId="{2D210632-01BF-45D3-B48F-61C76D3CF39A}">
      <dgm:prSet/>
      <dgm:spPr/>
      <dgm:t>
        <a:bodyPr/>
        <a:lstStyle/>
        <a:p>
          <a:endParaRPr lang="th-TH"/>
        </a:p>
      </dgm:t>
    </dgm:pt>
    <dgm:pt modelId="{386D81EA-3289-4584-BC0F-FB2C5B3B3476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h-TH" sz="20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rPr>
            <a:t>คณะกรรมการตรวจสอบ</a:t>
          </a:r>
          <a:endParaRPr lang="th-TH" sz="2000" b="1" dirty="0">
            <a:solidFill>
              <a:schemeClr val="tx1"/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D55D92DE-CADC-4E6B-BFDE-3C4F4696AE85}" type="parTrans" cxnId="{9B879E50-0B1A-4460-AC63-2B9DF5A67F96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th-TH">
            <a:latin typeface="TH SarabunIT๙" pitchFamily="34" charset="-34"/>
            <a:cs typeface="TH SarabunIT๙" pitchFamily="34" charset="-34"/>
          </a:endParaRPr>
        </a:p>
      </dgm:t>
    </dgm:pt>
    <dgm:pt modelId="{30ACD6DC-7D6E-45EA-816C-972EB4482CA3}" type="sibTrans" cxnId="{9B879E50-0B1A-4460-AC63-2B9DF5A67F96}">
      <dgm:prSet/>
      <dgm:spPr/>
      <dgm:t>
        <a:bodyPr/>
        <a:lstStyle/>
        <a:p>
          <a:endParaRPr lang="th-TH"/>
        </a:p>
      </dgm:t>
    </dgm:pt>
    <dgm:pt modelId="{AE0BCE8A-4C23-4255-879F-688532A19D81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h-TH" sz="20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rPr>
            <a:t>อธิการบดี</a:t>
          </a:r>
          <a:endParaRPr lang="th-TH" sz="2000" b="1" dirty="0">
            <a:solidFill>
              <a:schemeClr val="tx1"/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17B4B5DC-FE03-4E20-905F-3BBDFC122FAA}" type="parTrans" cxnId="{874527A1-7D1F-42FB-982A-F47601A3A611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th-TH">
            <a:latin typeface="TH SarabunIT๙" pitchFamily="34" charset="-34"/>
            <a:cs typeface="TH SarabunIT๙" pitchFamily="34" charset="-34"/>
          </a:endParaRPr>
        </a:p>
      </dgm:t>
    </dgm:pt>
    <dgm:pt modelId="{307BD978-08CE-4124-A4D4-03826662A97F}" type="sibTrans" cxnId="{874527A1-7D1F-42FB-982A-F47601A3A611}">
      <dgm:prSet/>
      <dgm:spPr/>
      <dgm:t>
        <a:bodyPr/>
        <a:lstStyle/>
        <a:p>
          <a:endParaRPr lang="th-TH"/>
        </a:p>
      </dgm:t>
    </dgm:pt>
    <dgm:pt modelId="{76FFABD1-773C-47A1-A48A-186AFC806128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h-TH" sz="20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rPr>
            <a:t>คณะกรรมการบริหารความเสี่ยง และการควบคุมภายใน</a:t>
          </a:r>
          <a:endParaRPr lang="th-TH" sz="2000" b="1" dirty="0">
            <a:solidFill>
              <a:schemeClr val="tx1"/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DB235BDF-56ED-4318-AC1E-1F6FA5A0BBA9}" type="parTrans" cxnId="{4AAA698A-6DA2-4ACF-92B6-AB01889B8E53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th-TH">
            <a:latin typeface="TH SarabunIT๙" pitchFamily="34" charset="-34"/>
            <a:cs typeface="TH SarabunIT๙" pitchFamily="34" charset="-34"/>
          </a:endParaRPr>
        </a:p>
      </dgm:t>
    </dgm:pt>
    <dgm:pt modelId="{0698FFEF-0D34-48FA-AFB5-D589CB025F83}" type="sibTrans" cxnId="{4AAA698A-6DA2-4ACF-92B6-AB01889B8E53}">
      <dgm:prSet/>
      <dgm:spPr/>
      <dgm:t>
        <a:bodyPr/>
        <a:lstStyle/>
        <a:p>
          <a:endParaRPr lang="th-TH"/>
        </a:p>
      </dgm:t>
    </dgm:pt>
    <dgm:pt modelId="{3E418873-E6B7-4C6D-A062-AF78134836B0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h-TH" sz="20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rPr>
            <a:t>คณะกรรมการบริหารและดำเนินงานบริหารความเสี่ยงฯ คณะ/สำนัก/สถาบัน/ศูนย์/กอง/สาขาวิทยบริการ</a:t>
          </a:r>
          <a:endParaRPr lang="th-TH" sz="2000" b="1" dirty="0">
            <a:solidFill>
              <a:schemeClr val="tx1"/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EEBBD044-87FE-4103-B784-FD5E2E74F8DE}" type="parTrans" cxnId="{24B119EA-A883-4C82-9D21-C57C8FED8EA3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th-TH">
            <a:latin typeface="TH SarabunIT๙" pitchFamily="34" charset="-34"/>
            <a:cs typeface="TH SarabunIT๙" pitchFamily="34" charset="-34"/>
          </a:endParaRPr>
        </a:p>
      </dgm:t>
    </dgm:pt>
    <dgm:pt modelId="{B9739441-2062-40D7-A46E-F9CB5B2AF5E4}" type="sibTrans" cxnId="{24B119EA-A883-4C82-9D21-C57C8FED8EA3}">
      <dgm:prSet/>
      <dgm:spPr/>
      <dgm:t>
        <a:bodyPr/>
        <a:lstStyle/>
        <a:p>
          <a:endParaRPr lang="th-TH"/>
        </a:p>
      </dgm:t>
    </dgm:pt>
    <dgm:pt modelId="{2C91993B-1F48-49CC-95FF-C336A91DE989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h-TH" sz="20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rPr>
            <a:t>คณะกรรมการดำเนินงานบริหารความเสี่ยง ฯ</a:t>
          </a:r>
          <a:endParaRPr lang="th-TH" sz="2000" b="1" dirty="0">
            <a:solidFill>
              <a:schemeClr val="tx1"/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372562E2-AD1E-4CBE-B552-52CA57C97B4D}" type="parTrans" cxnId="{A22F6777-C8F1-423D-9C04-B4CD3C95060B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th-TH">
            <a:latin typeface="TH SarabunIT๙" pitchFamily="34" charset="-34"/>
            <a:cs typeface="TH SarabunIT๙" pitchFamily="34" charset="-34"/>
          </a:endParaRPr>
        </a:p>
      </dgm:t>
    </dgm:pt>
    <dgm:pt modelId="{832ECB20-63A2-43D7-9424-771CB253FC03}" type="sibTrans" cxnId="{A22F6777-C8F1-423D-9C04-B4CD3C95060B}">
      <dgm:prSet/>
      <dgm:spPr/>
      <dgm:t>
        <a:bodyPr/>
        <a:lstStyle/>
        <a:p>
          <a:endParaRPr lang="th-TH"/>
        </a:p>
      </dgm:t>
    </dgm:pt>
    <dgm:pt modelId="{5BB8DC8C-7D0D-4AD2-8484-7ACFCAAA9B2C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h-TH" sz="20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rPr>
            <a:t>บุคลากรทุกคนใน มร.</a:t>
          </a:r>
          <a:endParaRPr lang="th-TH" sz="2000" b="1" dirty="0">
            <a:solidFill>
              <a:schemeClr val="tx1"/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D5D7F33E-6412-40C6-B8BE-5CE3DAEBE08C}" type="parTrans" cxnId="{29F6A4F1-6C11-46D4-98E0-FACE490FF41B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th-TH">
            <a:latin typeface="TH SarabunIT๙" pitchFamily="34" charset="-34"/>
            <a:cs typeface="TH SarabunIT๙" pitchFamily="34" charset="-34"/>
          </a:endParaRPr>
        </a:p>
      </dgm:t>
    </dgm:pt>
    <dgm:pt modelId="{C37FC99D-8698-40DC-8830-9527753BE1FA}" type="sibTrans" cxnId="{29F6A4F1-6C11-46D4-98E0-FACE490FF41B}">
      <dgm:prSet/>
      <dgm:spPr/>
      <dgm:t>
        <a:bodyPr/>
        <a:lstStyle/>
        <a:p>
          <a:endParaRPr lang="th-TH"/>
        </a:p>
      </dgm:t>
    </dgm:pt>
    <dgm:pt modelId="{6396598C-1C5E-448D-A872-FB37A27B9C43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h-TH" sz="20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rPr>
            <a:t>รองอธิการบดีสาขาฯ /คณบดี /</a:t>
          </a:r>
        </a:p>
        <a:p>
          <a:r>
            <a:rPr lang="th-TH" sz="20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rPr>
            <a:t>ผอ./หัวหน้าหน่วยงาน</a:t>
          </a:r>
          <a:endParaRPr lang="th-TH" sz="2000" b="1" dirty="0">
            <a:solidFill>
              <a:schemeClr val="tx1"/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F8D93194-ED69-4FDC-8564-AA6A477E6AB8}" type="parTrans" cxnId="{082BE961-A16B-43C1-87B6-9EF32A776ECF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th-TH">
            <a:latin typeface="TH SarabunIT๙" pitchFamily="34" charset="-34"/>
            <a:cs typeface="TH SarabunIT๙" pitchFamily="34" charset="-34"/>
          </a:endParaRPr>
        </a:p>
      </dgm:t>
    </dgm:pt>
    <dgm:pt modelId="{C8BD472E-78FF-4DB6-973D-1C089CF0D14D}" type="sibTrans" cxnId="{082BE961-A16B-43C1-87B6-9EF32A776ECF}">
      <dgm:prSet/>
      <dgm:spPr/>
      <dgm:t>
        <a:bodyPr/>
        <a:lstStyle/>
        <a:p>
          <a:endParaRPr lang="th-TH"/>
        </a:p>
      </dgm:t>
    </dgm:pt>
    <dgm:pt modelId="{AAC2505D-90E9-422B-8509-F94E70BB8835}" type="pres">
      <dgm:prSet presAssocID="{24B62950-90F0-41F5-B7E0-DCD097FB00B7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A70A3BCE-1B08-4D14-B4E0-2DF3D03873D4}" type="pres">
      <dgm:prSet presAssocID="{420962A4-96AD-4728-96A3-33222CC96453}" presName="centerShape" presStyleLbl="node0" presStyleIdx="0" presStyleCnt="1" custLinFactNeighborX="-4472" custLinFactNeighborY="-15967"/>
      <dgm:spPr/>
      <dgm:t>
        <a:bodyPr/>
        <a:lstStyle/>
        <a:p>
          <a:endParaRPr lang="th-TH"/>
        </a:p>
      </dgm:t>
    </dgm:pt>
    <dgm:pt modelId="{C4F03039-E67A-4A50-B3EF-B72B8B4616C5}" type="pres">
      <dgm:prSet presAssocID="{9541F770-1E9A-4BD2-96DE-7C3AD3E7C131}" presName="parTrans" presStyleLbl="bgSibTrans2D1" presStyleIdx="0" presStyleCnt="8" custAng="10800000" custScaleX="39263" custScaleY="71393" custLinFactNeighborX="13067" custLinFactNeighborY="71281" custRadScaleRad="439291" custRadScaleInc="-2147483648"/>
      <dgm:spPr/>
      <dgm:t>
        <a:bodyPr/>
        <a:lstStyle/>
        <a:p>
          <a:endParaRPr lang="th-TH"/>
        </a:p>
      </dgm:t>
    </dgm:pt>
    <dgm:pt modelId="{9581975C-AFDF-4981-A1E0-8F57513355A2}" type="pres">
      <dgm:prSet presAssocID="{C4DEACE0-3B81-46D3-89FB-19C810E3133F}" presName="node" presStyleLbl="node1" presStyleIdx="0" presStyleCnt="8" custScaleX="211244" custRadScaleRad="110867" custRadScaleInc="198907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1EA296E-ECB5-44AA-AFB7-0F88FFDE9E31}" type="pres">
      <dgm:prSet presAssocID="{D55D92DE-CADC-4E6B-BFDE-3C4F4696AE85}" presName="parTrans" presStyleLbl="bgSibTrans2D1" presStyleIdx="1" presStyleCnt="8" custAng="11312935" custScaleX="60999" custScaleY="82237" custLinFactNeighborY="56189"/>
      <dgm:spPr/>
      <dgm:t>
        <a:bodyPr/>
        <a:lstStyle/>
        <a:p>
          <a:endParaRPr lang="th-TH"/>
        </a:p>
      </dgm:t>
    </dgm:pt>
    <dgm:pt modelId="{806C08EA-A9E7-4BEA-BF33-3827FD936939}" type="pres">
      <dgm:prSet presAssocID="{386D81EA-3289-4584-BC0F-FB2C5B3B3476}" presName="node" presStyleLbl="node1" presStyleIdx="1" presStyleCnt="8" custScaleX="131189" custScaleY="94346" custRadScaleRad="114184" custRadScaleInc="21730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B8F9868-31E9-48B6-82D7-8B8F8EE3516E}" type="pres">
      <dgm:prSet presAssocID="{17B4B5DC-FE03-4E20-905F-3BBDFC122FAA}" presName="parTrans" presStyleLbl="bgSibTrans2D1" presStyleIdx="2" presStyleCnt="8" custAng="6150932" custScaleX="20905" custScaleY="245566" custLinFactNeighborX="-14968" custLinFactNeighborY="67686"/>
      <dgm:spPr>
        <a:prstGeom prst="upArrow">
          <a:avLst/>
        </a:prstGeom>
      </dgm:spPr>
      <dgm:t>
        <a:bodyPr/>
        <a:lstStyle/>
        <a:p>
          <a:endParaRPr lang="th-TH"/>
        </a:p>
      </dgm:t>
    </dgm:pt>
    <dgm:pt modelId="{9BCE949A-F1B4-4414-BED3-1625DA329747}" type="pres">
      <dgm:prSet presAssocID="{AE0BCE8A-4C23-4255-879F-688532A19D81}" presName="node" presStyleLbl="node1" presStyleIdx="2" presStyleCnt="8" custScaleX="203860" custRadScaleRad="118251" custRadScaleInc="271387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9161997-ABA8-409F-87C9-585A6D89D0CC}" type="pres">
      <dgm:prSet presAssocID="{DB235BDF-56ED-4318-AC1E-1F6FA5A0BBA9}" presName="parTrans" presStyleLbl="bgSibTrans2D1" presStyleIdx="3" presStyleCnt="8" custAng="10800000" custScaleX="43489" custScaleY="71953" custLinFactNeighborX="-23244" custLinFactNeighborY="20990"/>
      <dgm:spPr/>
      <dgm:t>
        <a:bodyPr/>
        <a:lstStyle/>
        <a:p>
          <a:endParaRPr lang="th-TH"/>
        </a:p>
      </dgm:t>
    </dgm:pt>
    <dgm:pt modelId="{4CAE9892-277E-4CCC-AAB3-6252EAA04975}" type="pres">
      <dgm:prSet presAssocID="{76FFABD1-773C-47A1-A48A-186AFC806128}" presName="node" presStyleLbl="node1" presStyleIdx="3" presStyleCnt="8" custScaleX="155695" custScaleY="125484" custRadScaleRad="100308" custRadScaleInc="28911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CAD48B75-A122-4C2B-9F28-E2FB5594185A}" type="pres">
      <dgm:prSet presAssocID="{EEBBD044-87FE-4103-B784-FD5E2E74F8DE}" presName="parTrans" presStyleLbl="bgSibTrans2D1" presStyleIdx="4" presStyleCnt="8" custAng="10612315" custScaleX="44722" custScaleY="79779" custLinFactNeighborX="34169" custLinFactNeighborY="-15306" custRadScaleRad="198408"/>
      <dgm:spPr/>
      <dgm:t>
        <a:bodyPr/>
        <a:lstStyle/>
        <a:p>
          <a:endParaRPr lang="th-TH"/>
        </a:p>
      </dgm:t>
    </dgm:pt>
    <dgm:pt modelId="{F141B88C-74AF-490E-AC79-F460D18CF365}" type="pres">
      <dgm:prSet presAssocID="{3E418873-E6B7-4C6D-A062-AF78134836B0}" presName="node" presStyleLbl="node1" presStyleIdx="4" presStyleCnt="8" custScaleX="181611" custScaleY="146547" custRadScaleRad="93801" custRadScaleInc="-52596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158225BA-14C4-4EC1-A005-A7F4194A1BE2}" type="pres">
      <dgm:prSet presAssocID="{372562E2-AD1E-4CBE-B552-52CA57C97B4D}" presName="parTrans" presStyleLbl="bgSibTrans2D1" presStyleIdx="5" presStyleCnt="8" custAng="9864464" custScaleX="40570" custScaleY="74464" custLinFactNeighborX="-35009" custLinFactNeighborY="11871"/>
      <dgm:spPr/>
      <dgm:t>
        <a:bodyPr/>
        <a:lstStyle/>
        <a:p>
          <a:endParaRPr lang="th-TH"/>
        </a:p>
      </dgm:t>
    </dgm:pt>
    <dgm:pt modelId="{89E52259-EF18-42D0-B1ED-B5BB9A7BA2C0}" type="pres">
      <dgm:prSet presAssocID="{2C91993B-1F48-49CC-95FF-C336A91DE989}" presName="node" presStyleLbl="node1" presStyleIdx="5" presStyleCnt="8" custScaleX="162310" custRadScaleRad="80228" custRadScaleInc="19735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622A6FB-C2DE-4A43-8745-B1B63388C5B2}" type="pres">
      <dgm:prSet presAssocID="{D5D7F33E-6412-40C6-B8BE-5CE3DAEBE08C}" presName="parTrans" presStyleLbl="bgSibTrans2D1" presStyleIdx="6" presStyleCnt="8" custAng="11091802" custScaleX="54020" custScaleY="75496" custLinFactNeighborX="16428" custLinFactNeighborY="-8934"/>
      <dgm:spPr/>
      <dgm:t>
        <a:bodyPr/>
        <a:lstStyle/>
        <a:p>
          <a:endParaRPr lang="th-TH"/>
        </a:p>
      </dgm:t>
    </dgm:pt>
    <dgm:pt modelId="{FCF438B8-B3F1-499D-983A-46BFC2E35621}" type="pres">
      <dgm:prSet presAssocID="{5BB8DC8C-7D0D-4AD2-8484-7ACFCAAA9B2C}" presName="node" presStyleLbl="node1" presStyleIdx="6" presStyleCnt="8" custScaleX="120767" custRadScaleRad="100915" custRadScaleInc="-61052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7A56BEF-FBD7-48DB-BBBC-DAF450B50221}" type="pres">
      <dgm:prSet presAssocID="{F8D93194-ED69-4FDC-8564-AA6A477E6AB8}" presName="parTrans" presStyleLbl="bgSibTrans2D1" presStyleIdx="7" presStyleCnt="8" custAng="2512391" custFlipVert="1" custScaleX="59827" custScaleY="82653" custLinFactNeighborX="-11281" custLinFactNeighborY="-43918"/>
      <dgm:spPr/>
      <dgm:t>
        <a:bodyPr/>
        <a:lstStyle/>
        <a:p>
          <a:endParaRPr lang="th-TH"/>
        </a:p>
      </dgm:t>
    </dgm:pt>
    <dgm:pt modelId="{FA6E3FDD-A24B-4F85-8AD5-8A3F723BB6D6}" type="pres">
      <dgm:prSet presAssocID="{6396598C-1C5E-448D-A872-FB37A27B9C43}" presName="node" presStyleLbl="node1" presStyleIdx="7" presStyleCnt="8" custScaleX="208340" custScaleY="88845" custRadScaleRad="33392" custRadScaleInc="281011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78553B8E-FE4F-488F-B330-F0EA95AAF059}" type="presOf" srcId="{372562E2-AD1E-4CBE-B552-52CA57C97B4D}" destId="{158225BA-14C4-4EC1-A005-A7F4194A1BE2}" srcOrd="0" destOrd="0" presId="urn:microsoft.com/office/officeart/2005/8/layout/radial4"/>
    <dgm:cxn modelId="{AE00C2C5-CFF0-4D6F-AC5D-CE5A77639F22}" srcId="{24B62950-90F0-41F5-B7E0-DCD097FB00B7}" destId="{420962A4-96AD-4728-96A3-33222CC96453}" srcOrd="0" destOrd="0" parTransId="{10A26E1A-E2F4-45B0-90DA-68C4C39BEBDE}" sibTransId="{4144300D-CACF-4B15-B333-149468FD2401}"/>
    <dgm:cxn modelId="{1BB9B0DB-E1C6-439F-ABB1-6B8DC24AACE4}" srcId="{420962A4-96AD-4728-96A3-33222CC96453}" destId="{C4DEACE0-3B81-46D3-89FB-19C810E3133F}" srcOrd="0" destOrd="0" parTransId="{9541F770-1E9A-4BD2-96DE-7C3AD3E7C131}" sibTransId="{F7E66E83-56AB-4E48-A683-4B3B38BD3CE6}"/>
    <dgm:cxn modelId="{C6C6BB0A-4604-4A94-A098-567A6C4A7825}" type="presOf" srcId="{420962A4-96AD-4728-96A3-33222CC96453}" destId="{A70A3BCE-1B08-4D14-B4E0-2DF3D03873D4}" srcOrd="0" destOrd="0" presId="urn:microsoft.com/office/officeart/2005/8/layout/radial4"/>
    <dgm:cxn modelId="{D31336D7-6C69-48C6-9249-96909C99AE79}" type="presOf" srcId="{AE0BCE8A-4C23-4255-879F-688532A19D81}" destId="{9BCE949A-F1B4-4414-BED3-1625DA329747}" srcOrd="0" destOrd="0" presId="urn:microsoft.com/office/officeart/2005/8/layout/radial4"/>
    <dgm:cxn modelId="{A05714BC-7C45-40E8-8994-1C71D98C84D2}" type="presOf" srcId="{DB235BDF-56ED-4318-AC1E-1F6FA5A0BBA9}" destId="{89161997-ABA8-409F-87C9-585A6D89D0CC}" srcOrd="0" destOrd="0" presId="urn:microsoft.com/office/officeart/2005/8/layout/radial4"/>
    <dgm:cxn modelId="{467F5BF3-E907-48B9-BDA2-1DED07E5A5BA}" type="presOf" srcId="{2C91993B-1F48-49CC-95FF-C336A91DE989}" destId="{89E52259-EF18-42D0-B1ED-B5BB9A7BA2C0}" srcOrd="0" destOrd="0" presId="urn:microsoft.com/office/officeart/2005/8/layout/radial4"/>
    <dgm:cxn modelId="{082BE961-A16B-43C1-87B6-9EF32A776ECF}" srcId="{420962A4-96AD-4728-96A3-33222CC96453}" destId="{6396598C-1C5E-448D-A872-FB37A27B9C43}" srcOrd="7" destOrd="0" parTransId="{F8D93194-ED69-4FDC-8564-AA6A477E6AB8}" sibTransId="{C8BD472E-78FF-4DB6-973D-1C089CF0D14D}"/>
    <dgm:cxn modelId="{9B879E50-0B1A-4460-AC63-2B9DF5A67F96}" srcId="{420962A4-96AD-4728-96A3-33222CC96453}" destId="{386D81EA-3289-4584-BC0F-FB2C5B3B3476}" srcOrd="1" destOrd="0" parTransId="{D55D92DE-CADC-4E6B-BFDE-3C4F4696AE85}" sibTransId="{30ACD6DC-7D6E-45EA-816C-972EB4482CA3}"/>
    <dgm:cxn modelId="{F9DA003A-2E79-4485-8C44-4810E924ADB3}" type="presOf" srcId="{17B4B5DC-FE03-4E20-905F-3BBDFC122FAA}" destId="{2B8F9868-31E9-48B6-82D7-8B8F8EE3516E}" srcOrd="0" destOrd="0" presId="urn:microsoft.com/office/officeart/2005/8/layout/radial4"/>
    <dgm:cxn modelId="{BB1A4EC9-DA07-449D-AA24-36A27EACA376}" type="presOf" srcId="{76FFABD1-773C-47A1-A48A-186AFC806128}" destId="{4CAE9892-277E-4CCC-AAB3-6252EAA04975}" srcOrd="0" destOrd="0" presId="urn:microsoft.com/office/officeart/2005/8/layout/radial4"/>
    <dgm:cxn modelId="{19E0F72B-D2D0-4458-A757-CD9D50B54813}" srcId="{24B62950-90F0-41F5-B7E0-DCD097FB00B7}" destId="{899E9C03-A3E7-4630-A131-B458C2D00FFB}" srcOrd="1" destOrd="0" parTransId="{A7517DE0-96B8-4912-8662-50E6743088AD}" sibTransId="{82B70F26-7D8A-46BA-ACAB-F42D971E8830}"/>
    <dgm:cxn modelId="{EB6050CE-F3BD-41CE-9CA7-432EE8B1304D}" type="presOf" srcId="{386D81EA-3289-4584-BC0F-FB2C5B3B3476}" destId="{806C08EA-A9E7-4BEA-BF33-3827FD936939}" srcOrd="0" destOrd="0" presId="urn:microsoft.com/office/officeart/2005/8/layout/radial4"/>
    <dgm:cxn modelId="{874527A1-7D1F-42FB-982A-F47601A3A611}" srcId="{420962A4-96AD-4728-96A3-33222CC96453}" destId="{AE0BCE8A-4C23-4255-879F-688532A19D81}" srcOrd="2" destOrd="0" parTransId="{17B4B5DC-FE03-4E20-905F-3BBDFC122FAA}" sibTransId="{307BD978-08CE-4124-A4D4-03826662A97F}"/>
    <dgm:cxn modelId="{4AAA698A-6DA2-4ACF-92B6-AB01889B8E53}" srcId="{420962A4-96AD-4728-96A3-33222CC96453}" destId="{76FFABD1-773C-47A1-A48A-186AFC806128}" srcOrd="3" destOrd="0" parTransId="{DB235BDF-56ED-4318-AC1E-1F6FA5A0BBA9}" sibTransId="{0698FFEF-0D34-48FA-AFB5-D589CB025F83}"/>
    <dgm:cxn modelId="{24B119EA-A883-4C82-9D21-C57C8FED8EA3}" srcId="{420962A4-96AD-4728-96A3-33222CC96453}" destId="{3E418873-E6B7-4C6D-A062-AF78134836B0}" srcOrd="4" destOrd="0" parTransId="{EEBBD044-87FE-4103-B784-FD5E2E74F8DE}" sibTransId="{B9739441-2062-40D7-A46E-F9CB5B2AF5E4}"/>
    <dgm:cxn modelId="{38CC5BA4-5AED-4977-A795-0FA6F457E18F}" type="presOf" srcId="{F8D93194-ED69-4FDC-8564-AA6A477E6AB8}" destId="{F7A56BEF-FBD7-48DB-BBBC-DAF450B50221}" srcOrd="0" destOrd="0" presId="urn:microsoft.com/office/officeart/2005/8/layout/radial4"/>
    <dgm:cxn modelId="{B188440D-432B-4BC4-B1BC-75434FB70230}" type="presOf" srcId="{EEBBD044-87FE-4103-B784-FD5E2E74F8DE}" destId="{CAD48B75-A122-4C2B-9F28-E2FB5594185A}" srcOrd="0" destOrd="0" presId="urn:microsoft.com/office/officeart/2005/8/layout/radial4"/>
    <dgm:cxn modelId="{2D210632-01BF-45D3-B48F-61C76D3CF39A}" srcId="{24B62950-90F0-41F5-B7E0-DCD097FB00B7}" destId="{B27CF923-7643-4F0C-A142-F32D935D7527}" srcOrd="2" destOrd="0" parTransId="{8E3CEC0D-AE40-4EFD-B321-304F616CDF9C}" sibTransId="{54F586E9-E25C-4318-B045-A80A9970082C}"/>
    <dgm:cxn modelId="{FB19B68D-898F-4A02-A9A6-9F0CA8AC70BE}" type="presOf" srcId="{3E418873-E6B7-4C6D-A062-AF78134836B0}" destId="{F141B88C-74AF-490E-AC79-F460D18CF365}" srcOrd="0" destOrd="0" presId="urn:microsoft.com/office/officeart/2005/8/layout/radial4"/>
    <dgm:cxn modelId="{86E62F7D-00A2-4375-8F8A-2AEEE12C7E4D}" type="presOf" srcId="{9541F770-1E9A-4BD2-96DE-7C3AD3E7C131}" destId="{C4F03039-E67A-4A50-B3EF-B72B8B4616C5}" srcOrd="0" destOrd="0" presId="urn:microsoft.com/office/officeart/2005/8/layout/radial4"/>
    <dgm:cxn modelId="{ED7F7DA7-A675-4404-A39C-4DB537E9E5D7}" type="presOf" srcId="{5BB8DC8C-7D0D-4AD2-8484-7ACFCAAA9B2C}" destId="{FCF438B8-B3F1-499D-983A-46BFC2E35621}" srcOrd="0" destOrd="0" presId="urn:microsoft.com/office/officeart/2005/8/layout/radial4"/>
    <dgm:cxn modelId="{A22F6777-C8F1-423D-9C04-B4CD3C95060B}" srcId="{420962A4-96AD-4728-96A3-33222CC96453}" destId="{2C91993B-1F48-49CC-95FF-C336A91DE989}" srcOrd="5" destOrd="0" parTransId="{372562E2-AD1E-4CBE-B552-52CA57C97B4D}" sibTransId="{832ECB20-63A2-43D7-9424-771CB253FC03}"/>
    <dgm:cxn modelId="{29F6A4F1-6C11-46D4-98E0-FACE490FF41B}" srcId="{420962A4-96AD-4728-96A3-33222CC96453}" destId="{5BB8DC8C-7D0D-4AD2-8484-7ACFCAAA9B2C}" srcOrd="6" destOrd="0" parTransId="{D5D7F33E-6412-40C6-B8BE-5CE3DAEBE08C}" sibTransId="{C37FC99D-8698-40DC-8830-9527753BE1FA}"/>
    <dgm:cxn modelId="{A545C558-C6AA-4542-99AC-20A5272F1DD0}" type="presOf" srcId="{24B62950-90F0-41F5-B7E0-DCD097FB00B7}" destId="{AAC2505D-90E9-422B-8509-F94E70BB8835}" srcOrd="0" destOrd="0" presId="urn:microsoft.com/office/officeart/2005/8/layout/radial4"/>
    <dgm:cxn modelId="{2C465891-85AD-49B4-AC3C-1674C4689032}" type="presOf" srcId="{C4DEACE0-3B81-46D3-89FB-19C810E3133F}" destId="{9581975C-AFDF-4981-A1E0-8F57513355A2}" srcOrd="0" destOrd="0" presId="urn:microsoft.com/office/officeart/2005/8/layout/radial4"/>
    <dgm:cxn modelId="{3A6FED9A-85BB-49FB-A60C-331177030221}" type="presOf" srcId="{D5D7F33E-6412-40C6-B8BE-5CE3DAEBE08C}" destId="{F622A6FB-C2DE-4A43-8745-B1B63388C5B2}" srcOrd="0" destOrd="0" presId="urn:microsoft.com/office/officeart/2005/8/layout/radial4"/>
    <dgm:cxn modelId="{15E26DF3-9F3F-4D60-BDAD-E59C5B70E482}" type="presOf" srcId="{D55D92DE-CADC-4E6B-BFDE-3C4F4696AE85}" destId="{31EA296E-ECB5-44AA-AFB7-0F88FFDE9E31}" srcOrd="0" destOrd="0" presId="urn:microsoft.com/office/officeart/2005/8/layout/radial4"/>
    <dgm:cxn modelId="{BFDF8AF1-6644-4745-9728-9F49CA856431}" type="presOf" srcId="{6396598C-1C5E-448D-A872-FB37A27B9C43}" destId="{FA6E3FDD-A24B-4F85-8AD5-8A3F723BB6D6}" srcOrd="0" destOrd="0" presId="urn:microsoft.com/office/officeart/2005/8/layout/radial4"/>
    <dgm:cxn modelId="{64E88503-C518-4FD4-A647-E27D3F39056A}" type="presParOf" srcId="{AAC2505D-90E9-422B-8509-F94E70BB8835}" destId="{A70A3BCE-1B08-4D14-B4E0-2DF3D03873D4}" srcOrd="0" destOrd="0" presId="urn:microsoft.com/office/officeart/2005/8/layout/radial4"/>
    <dgm:cxn modelId="{AB1A9BEA-C10D-4193-91D6-DC0166E0F28F}" type="presParOf" srcId="{AAC2505D-90E9-422B-8509-F94E70BB8835}" destId="{C4F03039-E67A-4A50-B3EF-B72B8B4616C5}" srcOrd="1" destOrd="0" presId="urn:microsoft.com/office/officeart/2005/8/layout/radial4"/>
    <dgm:cxn modelId="{3A428DF7-22A1-4792-922E-93EE8B0E68EF}" type="presParOf" srcId="{AAC2505D-90E9-422B-8509-F94E70BB8835}" destId="{9581975C-AFDF-4981-A1E0-8F57513355A2}" srcOrd="2" destOrd="0" presId="urn:microsoft.com/office/officeart/2005/8/layout/radial4"/>
    <dgm:cxn modelId="{4891A1AD-2940-4DD5-B44F-5628B61B72A9}" type="presParOf" srcId="{AAC2505D-90E9-422B-8509-F94E70BB8835}" destId="{31EA296E-ECB5-44AA-AFB7-0F88FFDE9E31}" srcOrd="3" destOrd="0" presId="urn:microsoft.com/office/officeart/2005/8/layout/radial4"/>
    <dgm:cxn modelId="{5F35B084-A362-47FE-BD5B-1AB20915D79E}" type="presParOf" srcId="{AAC2505D-90E9-422B-8509-F94E70BB8835}" destId="{806C08EA-A9E7-4BEA-BF33-3827FD936939}" srcOrd="4" destOrd="0" presId="urn:microsoft.com/office/officeart/2005/8/layout/radial4"/>
    <dgm:cxn modelId="{2F2B1AC1-2113-44A5-90BA-49E975E54ECC}" type="presParOf" srcId="{AAC2505D-90E9-422B-8509-F94E70BB8835}" destId="{2B8F9868-31E9-48B6-82D7-8B8F8EE3516E}" srcOrd="5" destOrd="0" presId="urn:microsoft.com/office/officeart/2005/8/layout/radial4"/>
    <dgm:cxn modelId="{6B0F0B81-0CA1-4E66-93FB-9452537DB379}" type="presParOf" srcId="{AAC2505D-90E9-422B-8509-F94E70BB8835}" destId="{9BCE949A-F1B4-4414-BED3-1625DA329747}" srcOrd="6" destOrd="0" presId="urn:microsoft.com/office/officeart/2005/8/layout/radial4"/>
    <dgm:cxn modelId="{36001338-0198-4075-8CED-65E113F46901}" type="presParOf" srcId="{AAC2505D-90E9-422B-8509-F94E70BB8835}" destId="{89161997-ABA8-409F-87C9-585A6D89D0CC}" srcOrd="7" destOrd="0" presId="urn:microsoft.com/office/officeart/2005/8/layout/radial4"/>
    <dgm:cxn modelId="{37A0F836-8E80-4D0B-8397-79713F5F9D0A}" type="presParOf" srcId="{AAC2505D-90E9-422B-8509-F94E70BB8835}" destId="{4CAE9892-277E-4CCC-AAB3-6252EAA04975}" srcOrd="8" destOrd="0" presId="urn:microsoft.com/office/officeart/2005/8/layout/radial4"/>
    <dgm:cxn modelId="{31293453-45D5-4CA1-A88C-948B073053E6}" type="presParOf" srcId="{AAC2505D-90E9-422B-8509-F94E70BB8835}" destId="{CAD48B75-A122-4C2B-9F28-E2FB5594185A}" srcOrd="9" destOrd="0" presId="urn:microsoft.com/office/officeart/2005/8/layout/radial4"/>
    <dgm:cxn modelId="{BB20D75E-0975-44DA-90BF-FB4ADD32A9DB}" type="presParOf" srcId="{AAC2505D-90E9-422B-8509-F94E70BB8835}" destId="{F141B88C-74AF-490E-AC79-F460D18CF365}" srcOrd="10" destOrd="0" presId="urn:microsoft.com/office/officeart/2005/8/layout/radial4"/>
    <dgm:cxn modelId="{C149C1C1-57E7-41DB-9DE4-21ABA694B585}" type="presParOf" srcId="{AAC2505D-90E9-422B-8509-F94E70BB8835}" destId="{158225BA-14C4-4EC1-A005-A7F4194A1BE2}" srcOrd="11" destOrd="0" presId="urn:microsoft.com/office/officeart/2005/8/layout/radial4"/>
    <dgm:cxn modelId="{295C8D3A-414E-48C4-AD55-7A7F092A0BA2}" type="presParOf" srcId="{AAC2505D-90E9-422B-8509-F94E70BB8835}" destId="{89E52259-EF18-42D0-B1ED-B5BB9A7BA2C0}" srcOrd="12" destOrd="0" presId="urn:microsoft.com/office/officeart/2005/8/layout/radial4"/>
    <dgm:cxn modelId="{0F6619BF-DC2E-4B56-9A9A-EC7B43853D34}" type="presParOf" srcId="{AAC2505D-90E9-422B-8509-F94E70BB8835}" destId="{F622A6FB-C2DE-4A43-8745-B1B63388C5B2}" srcOrd="13" destOrd="0" presId="urn:microsoft.com/office/officeart/2005/8/layout/radial4"/>
    <dgm:cxn modelId="{467B9293-2DB0-471C-8CF4-76F7C4B9484D}" type="presParOf" srcId="{AAC2505D-90E9-422B-8509-F94E70BB8835}" destId="{FCF438B8-B3F1-499D-983A-46BFC2E35621}" srcOrd="14" destOrd="0" presId="urn:microsoft.com/office/officeart/2005/8/layout/radial4"/>
    <dgm:cxn modelId="{A59ED24C-3933-4972-A007-4E315C024457}" type="presParOf" srcId="{AAC2505D-90E9-422B-8509-F94E70BB8835}" destId="{F7A56BEF-FBD7-48DB-BBBC-DAF450B50221}" srcOrd="15" destOrd="0" presId="urn:microsoft.com/office/officeart/2005/8/layout/radial4"/>
    <dgm:cxn modelId="{F3FF5BB2-2B75-452F-AABD-F2142FEF3D8E}" type="presParOf" srcId="{AAC2505D-90E9-422B-8509-F94E70BB8835}" destId="{FA6E3FDD-A24B-4F85-8AD5-8A3F723BB6D6}" srcOrd="1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D47DC1B-3B2A-4CAA-8CFC-36E6B7FE1073}" type="doc">
      <dgm:prSet loTypeId="urn:microsoft.com/office/officeart/2005/8/layout/radial4" loCatId="relationship" qsTypeId="urn:microsoft.com/office/officeart/2005/8/quickstyle/simple1#51" qsCatId="simple" csTypeId="urn:microsoft.com/office/officeart/2005/8/colors/accent1_2#44" csCatId="accent1" phldr="1"/>
      <dgm:spPr/>
      <dgm:t>
        <a:bodyPr/>
        <a:lstStyle/>
        <a:p>
          <a:endParaRPr lang="th-TH"/>
        </a:p>
      </dgm:t>
    </dgm:pt>
    <dgm:pt modelId="{5C557019-F54A-41B4-9674-E208347299DE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h-TH" sz="24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rPr>
            <a:t>แนวความคิดของการบริหารความเสี่ยง</a:t>
          </a:r>
          <a:endParaRPr lang="th-TH" sz="2400" b="1" dirty="0">
            <a:solidFill>
              <a:schemeClr val="tx1"/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14B2551E-EF93-4C1C-A23F-AC4E3B5DEF47}" type="parTrans" cxnId="{DA4DC975-19A5-4F01-AFBD-9CF824EA0F8F}">
      <dgm:prSet/>
      <dgm:spPr/>
      <dgm:t>
        <a:bodyPr/>
        <a:lstStyle/>
        <a:p>
          <a:endParaRPr lang="th-TH"/>
        </a:p>
      </dgm:t>
    </dgm:pt>
    <dgm:pt modelId="{ED5FA248-5319-4D0D-B1F3-17342F4DDA1D}" type="sibTrans" cxnId="{DA4DC975-19A5-4F01-AFBD-9CF824EA0F8F}">
      <dgm:prSet/>
      <dgm:spPr/>
      <dgm:t>
        <a:bodyPr/>
        <a:lstStyle/>
        <a:p>
          <a:endParaRPr lang="th-TH"/>
        </a:p>
      </dgm:t>
    </dgm:pt>
    <dgm:pt modelId="{19065F13-63DE-40F9-B663-BD19F44750D6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h-TH" sz="24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rPr>
            <a:t>ต้องมีการวัดผล </a:t>
          </a:r>
          <a:r>
            <a:rPr lang="en-US" sz="24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rPr>
            <a:t>(KPI)</a:t>
          </a:r>
          <a:endParaRPr lang="th-TH" sz="2400" b="1" dirty="0">
            <a:solidFill>
              <a:schemeClr val="tx1"/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5D2DF435-D2B6-4728-BC66-DAF757C8F83A}" type="parTrans" cxnId="{9ECC0279-B993-4E31-A1FD-F1A09C315A7F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th-TH" b="1">
            <a:solidFill>
              <a:schemeClr val="tx1"/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77C3184D-6E48-4D88-9482-60FAA1856415}" type="sibTrans" cxnId="{9ECC0279-B993-4E31-A1FD-F1A09C315A7F}">
      <dgm:prSet/>
      <dgm:spPr/>
      <dgm:t>
        <a:bodyPr/>
        <a:lstStyle/>
        <a:p>
          <a:endParaRPr lang="th-TH"/>
        </a:p>
      </dgm:t>
    </dgm:pt>
    <dgm:pt modelId="{D352C2A1-D683-4068-A8D2-35FEB465D7ED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h-TH" sz="24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rPr>
            <a:t>ใช้การควบคุมให้เหมาะสมกับความเสี่ยง</a:t>
          </a:r>
          <a:endParaRPr lang="th-TH" sz="2400" b="1" dirty="0">
            <a:solidFill>
              <a:schemeClr val="tx1"/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1FCC6313-B196-4C3D-BAD9-5DF5AA4A0767}" type="parTrans" cxnId="{808D5CD7-E44C-484A-BEFC-383C6616E1A8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th-TH" b="1">
            <a:solidFill>
              <a:schemeClr val="tx1"/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08194A6E-1A88-4F24-8AFC-E6CA639BB448}" type="sibTrans" cxnId="{808D5CD7-E44C-484A-BEFC-383C6616E1A8}">
      <dgm:prSet/>
      <dgm:spPr/>
      <dgm:t>
        <a:bodyPr/>
        <a:lstStyle/>
        <a:p>
          <a:endParaRPr lang="th-TH"/>
        </a:p>
      </dgm:t>
    </dgm:pt>
    <dgm:pt modelId="{DD698D20-487F-4B03-A2D7-BAB52452CFE0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h-TH" sz="24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rPr>
            <a:t>ต้องมีการตรวจสอบ</a:t>
          </a:r>
          <a:endParaRPr lang="th-TH" sz="2400" b="1" dirty="0">
            <a:solidFill>
              <a:schemeClr val="tx1"/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5170AB20-7B26-4CA7-8CD3-D6014FA5432E}" type="parTrans" cxnId="{8D07EB83-6FB2-407C-8CD1-3399D57224C1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th-TH" b="1">
            <a:solidFill>
              <a:schemeClr val="tx1"/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AF26CC12-C8CF-416C-BD13-7A8E6BAE2C45}" type="sibTrans" cxnId="{8D07EB83-6FB2-407C-8CD1-3399D57224C1}">
      <dgm:prSet/>
      <dgm:spPr/>
      <dgm:t>
        <a:bodyPr/>
        <a:lstStyle/>
        <a:p>
          <a:endParaRPr lang="th-TH"/>
        </a:p>
      </dgm:t>
    </dgm:pt>
    <dgm:pt modelId="{2EF9E3AD-4736-4111-95AB-3458A9878AE9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h-TH" sz="24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rPr>
            <a:t>ไม่ต้องมีการควบคุมตลอด</a:t>
          </a:r>
          <a:endParaRPr lang="th-TH" sz="2400" b="1" dirty="0">
            <a:solidFill>
              <a:schemeClr val="tx1"/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D50A9458-AC3A-489A-9338-D0EEC53FA5CF}" type="parTrans" cxnId="{13EEF4AF-05B4-4FFD-8381-6E69024016B9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th-TH" b="1">
            <a:solidFill>
              <a:schemeClr val="tx1"/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9528073D-BB46-4776-A514-C5E79780AA7B}" type="sibTrans" cxnId="{13EEF4AF-05B4-4FFD-8381-6E69024016B9}">
      <dgm:prSet/>
      <dgm:spPr/>
      <dgm:t>
        <a:bodyPr/>
        <a:lstStyle/>
        <a:p>
          <a:endParaRPr lang="th-TH"/>
        </a:p>
      </dgm:t>
    </dgm:pt>
    <dgm:pt modelId="{5F3223B3-313E-479F-82C0-AC16D4B480C6}" type="pres">
      <dgm:prSet presAssocID="{DD47DC1B-3B2A-4CAA-8CFC-36E6B7FE1073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FF4802F0-EE20-48E6-B2C6-FD864524C744}" type="pres">
      <dgm:prSet presAssocID="{5C557019-F54A-41B4-9674-E208347299DE}" presName="centerShape" presStyleLbl="node0" presStyleIdx="0" presStyleCnt="1" custScaleX="88599" custScaleY="73070" custLinFactNeighborY="-21106"/>
      <dgm:spPr/>
      <dgm:t>
        <a:bodyPr/>
        <a:lstStyle/>
        <a:p>
          <a:endParaRPr lang="th-TH"/>
        </a:p>
      </dgm:t>
    </dgm:pt>
    <dgm:pt modelId="{6EDD53CC-DF67-4E77-86B2-EEE78357F60D}" type="pres">
      <dgm:prSet presAssocID="{5D2DF435-D2B6-4728-BC66-DAF757C8F83A}" presName="parTrans" presStyleLbl="bgSibTrans2D1" presStyleIdx="0" presStyleCnt="4" custScaleX="81206" custLinFactNeighborX="9015"/>
      <dgm:spPr/>
      <dgm:t>
        <a:bodyPr/>
        <a:lstStyle/>
        <a:p>
          <a:endParaRPr lang="th-TH"/>
        </a:p>
      </dgm:t>
    </dgm:pt>
    <dgm:pt modelId="{82E38D42-6879-4B5E-A61F-A2C68137DB60}" type="pres">
      <dgm:prSet presAssocID="{19065F13-63DE-40F9-B663-BD19F44750D6}" presName="node" presStyleLbl="node1" presStyleIdx="0" presStyleCnt="4" custScaleY="55612" custRadScaleRad="109463" custRadScaleInc="1847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15B0876B-F49C-4540-93E8-FEE3EEDEA1F3}" type="pres">
      <dgm:prSet presAssocID="{D50A9458-AC3A-489A-9338-D0EEC53FA5CF}" presName="parTrans" presStyleLbl="bgSibTrans2D1" presStyleIdx="1" presStyleCnt="4" custLinFactNeighborY="8966"/>
      <dgm:spPr/>
      <dgm:t>
        <a:bodyPr/>
        <a:lstStyle/>
        <a:p>
          <a:endParaRPr lang="th-TH"/>
        </a:p>
      </dgm:t>
    </dgm:pt>
    <dgm:pt modelId="{7E4E7894-3450-4E02-B5BE-BB42E919D118}" type="pres">
      <dgm:prSet presAssocID="{2EF9E3AD-4736-4111-95AB-3458A9878AE9}" presName="node" presStyleLbl="node1" presStyleIdx="1" presStyleCnt="4" custScaleX="118753" custScaleY="60866" custRadScaleRad="118412" custRadScaleInc="5526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D95408CD-4B3D-48F6-9533-6292B75AF375}" type="pres">
      <dgm:prSet presAssocID="{1FCC6313-B196-4C3D-BAD9-5DF5AA4A0767}" presName="parTrans" presStyleLbl="bgSibTrans2D1" presStyleIdx="2" presStyleCnt="4" custScaleX="91958" custLinFactNeighborX="-7165" custLinFactNeighborY="-4656"/>
      <dgm:spPr/>
      <dgm:t>
        <a:bodyPr/>
        <a:lstStyle/>
        <a:p>
          <a:endParaRPr lang="th-TH"/>
        </a:p>
      </dgm:t>
    </dgm:pt>
    <dgm:pt modelId="{2E895382-18F9-4CE0-BC4C-BFBB241EFD81}" type="pres">
      <dgm:prSet presAssocID="{D352C2A1-D683-4068-A8D2-35FEB465D7ED}" presName="node" presStyleLbl="node1" presStyleIdx="2" presStyleCnt="4" custScaleX="89254" custScaleY="72873" custRadScaleRad="106497" custRadScaleInc="9096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B57F19C-6260-4242-8F12-F2DA184579EE}" type="pres">
      <dgm:prSet presAssocID="{5170AB20-7B26-4CA7-8CD3-D6014FA5432E}" presName="parTrans" presStyleLbl="bgSibTrans2D1" presStyleIdx="3" presStyleCnt="4" custScaleX="92638" custLinFactNeighborX="-3984"/>
      <dgm:spPr/>
      <dgm:t>
        <a:bodyPr/>
        <a:lstStyle/>
        <a:p>
          <a:endParaRPr lang="th-TH"/>
        </a:p>
      </dgm:t>
    </dgm:pt>
    <dgm:pt modelId="{D09BDB12-26D3-477B-A8A2-5DD7E51A8726}" type="pres">
      <dgm:prSet presAssocID="{DD698D20-487F-4B03-A2D7-BAB52452CFE0}" presName="node" presStyleLbl="node1" presStyleIdx="3" presStyleCnt="4" custScaleX="82130" custScaleY="51403" custRadScaleRad="36229" custRadScaleInc="22868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4B01B507-623C-4FAB-8841-5083680DAE5C}" type="presOf" srcId="{DD47DC1B-3B2A-4CAA-8CFC-36E6B7FE1073}" destId="{5F3223B3-313E-479F-82C0-AC16D4B480C6}" srcOrd="0" destOrd="0" presId="urn:microsoft.com/office/officeart/2005/8/layout/radial4"/>
    <dgm:cxn modelId="{745AB2FA-6715-4E3A-BBB3-360EE87C5E0D}" type="presOf" srcId="{2EF9E3AD-4736-4111-95AB-3458A9878AE9}" destId="{7E4E7894-3450-4E02-B5BE-BB42E919D118}" srcOrd="0" destOrd="0" presId="urn:microsoft.com/office/officeart/2005/8/layout/radial4"/>
    <dgm:cxn modelId="{41A21A66-541F-47DC-96FE-E9AEC845B62E}" type="presOf" srcId="{1FCC6313-B196-4C3D-BAD9-5DF5AA4A0767}" destId="{D95408CD-4B3D-48F6-9533-6292B75AF375}" srcOrd="0" destOrd="0" presId="urn:microsoft.com/office/officeart/2005/8/layout/radial4"/>
    <dgm:cxn modelId="{5063060C-4020-43D3-8BC5-DC6D598D1CEF}" type="presOf" srcId="{5170AB20-7B26-4CA7-8CD3-D6014FA5432E}" destId="{AB57F19C-6260-4242-8F12-F2DA184579EE}" srcOrd="0" destOrd="0" presId="urn:microsoft.com/office/officeart/2005/8/layout/radial4"/>
    <dgm:cxn modelId="{808D5CD7-E44C-484A-BEFC-383C6616E1A8}" srcId="{5C557019-F54A-41B4-9674-E208347299DE}" destId="{D352C2A1-D683-4068-A8D2-35FEB465D7ED}" srcOrd="2" destOrd="0" parTransId="{1FCC6313-B196-4C3D-BAD9-5DF5AA4A0767}" sibTransId="{08194A6E-1A88-4F24-8AFC-E6CA639BB448}"/>
    <dgm:cxn modelId="{05E6D948-CC61-4D3B-BF34-D15CCBCA4501}" type="presOf" srcId="{19065F13-63DE-40F9-B663-BD19F44750D6}" destId="{82E38D42-6879-4B5E-A61F-A2C68137DB60}" srcOrd="0" destOrd="0" presId="urn:microsoft.com/office/officeart/2005/8/layout/radial4"/>
    <dgm:cxn modelId="{8D07EB83-6FB2-407C-8CD1-3399D57224C1}" srcId="{5C557019-F54A-41B4-9674-E208347299DE}" destId="{DD698D20-487F-4B03-A2D7-BAB52452CFE0}" srcOrd="3" destOrd="0" parTransId="{5170AB20-7B26-4CA7-8CD3-D6014FA5432E}" sibTransId="{AF26CC12-C8CF-416C-BD13-7A8E6BAE2C45}"/>
    <dgm:cxn modelId="{9ECC0279-B993-4E31-A1FD-F1A09C315A7F}" srcId="{5C557019-F54A-41B4-9674-E208347299DE}" destId="{19065F13-63DE-40F9-B663-BD19F44750D6}" srcOrd="0" destOrd="0" parTransId="{5D2DF435-D2B6-4728-BC66-DAF757C8F83A}" sibTransId="{77C3184D-6E48-4D88-9482-60FAA1856415}"/>
    <dgm:cxn modelId="{13EEF4AF-05B4-4FFD-8381-6E69024016B9}" srcId="{5C557019-F54A-41B4-9674-E208347299DE}" destId="{2EF9E3AD-4736-4111-95AB-3458A9878AE9}" srcOrd="1" destOrd="0" parTransId="{D50A9458-AC3A-489A-9338-D0EEC53FA5CF}" sibTransId="{9528073D-BB46-4776-A514-C5E79780AA7B}"/>
    <dgm:cxn modelId="{6BEC8457-1191-4ADE-98D0-256239DCC5F3}" type="presOf" srcId="{5D2DF435-D2B6-4728-BC66-DAF757C8F83A}" destId="{6EDD53CC-DF67-4E77-86B2-EEE78357F60D}" srcOrd="0" destOrd="0" presId="urn:microsoft.com/office/officeart/2005/8/layout/radial4"/>
    <dgm:cxn modelId="{50DCB0F5-4BB1-41A1-A7ED-FEA69CF069BC}" type="presOf" srcId="{DD698D20-487F-4B03-A2D7-BAB52452CFE0}" destId="{D09BDB12-26D3-477B-A8A2-5DD7E51A8726}" srcOrd="0" destOrd="0" presId="urn:microsoft.com/office/officeart/2005/8/layout/radial4"/>
    <dgm:cxn modelId="{53EFC6AA-7088-48EF-8A16-03F6A7A807BF}" type="presOf" srcId="{5C557019-F54A-41B4-9674-E208347299DE}" destId="{FF4802F0-EE20-48E6-B2C6-FD864524C744}" srcOrd="0" destOrd="0" presId="urn:microsoft.com/office/officeart/2005/8/layout/radial4"/>
    <dgm:cxn modelId="{289D4606-C6A4-4450-ACF6-2E9F996F0F82}" type="presOf" srcId="{D50A9458-AC3A-489A-9338-D0EEC53FA5CF}" destId="{15B0876B-F49C-4540-93E8-FEE3EEDEA1F3}" srcOrd="0" destOrd="0" presId="urn:microsoft.com/office/officeart/2005/8/layout/radial4"/>
    <dgm:cxn modelId="{DA4DC975-19A5-4F01-AFBD-9CF824EA0F8F}" srcId="{DD47DC1B-3B2A-4CAA-8CFC-36E6B7FE1073}" destId="{5C557019-F54A-41B4-9674-E208347299DE}" srcOrd="0" destOrd="0" parTransId="{14B2551E-EF93-4C1C-A23F-AC4E3B5DEF47}" sibTransId="{ED5FA248-5319-4D0D-B1F3-17342F4DDA1D}"/>
    <dgm:cxn modelId="{09CDB55A-75F1-40A7-B723-782388769D7A}" type="presOf" srcId="{D352C2A1-D683-4068-A8D2-35FEB465D7ED}" destId="{2E895382-18F9-4CE0-BC4C-BFBB241EFD81}" srcOrd="0" destOrd="0" presId="urn:microsoft.com/office/officeart/2005/8/layout/radial4"/>
    <dgm:cxn modelId="{B01E44BF-D710-42AA-B2C5-CFFCF25934A7}" type="presParOf" srcId="{5F3223B3-313E-479F-82C0-AC16D4B480C6}" destId="{FF4802F0-EE20-48E6-B2C6-FD864524C744}" srcOrd="0" destOrd="0" presId="urn:microsoft.com/office/officeart/2005/8/layout/radial4"/>
    <dgm:cxn modelId="{64E9DDDB-10E1-4782-877F-19F0FD493E47}" type="presParOf" srcId="{5F3223B3-313E-479F-82C0-AC16D4B480C6}" destId="{6EDD53CC-DF67-4E77-86B2-EEE78357F60D}" srcOrd="1" destOrd="0" presId="urn:microsoft.com/office/officeart/2005/8/layout/radial4"/>
    <dgm:cxn modelId="{676994A8-7FFA-4CF1-AB49-CC69AB504EDE}" type="presParOf" srcId="{5F3223B3-313E-479F-82C0-AC16D4B480C6}" destId="{82E38D42-6879-4B5E-A61F-A2C68137DB60}" srcOrd="2" destOrd="0" presId="urn:microsoft.com/office/officeart/2005/8/layout/radial4"/>
    <dgm:cxn modelId="{62E977BD-8C4A-4718-93B5-C8831D5E66E4}" type="presParOf" srcId="{5F3223B3-313E-479F-82C0-AC16D4B480C6}" destId="{15B0876B-F49C-4540-93E8-FEE3EEDEA1F3}" srcOrd="3" destOrd="0" presId="urn:microsoft.com/office/officeart/2005/8/layout/radial4"/>
    <dgm:cxn modelId="{81870FC1-4C70-4D6B-97E8-B1C6056E7051}" type="presParOf" srcId="{5F3223B3-313E-479F-82C0-AC16D4B480C6}" destId="{7E4E7894-3450-4E02-B5BE-BB42E919D118}" srcOrd="4" destOrd="0" presId="urn:microsoft.com/office/officeart/2005/8/layout/radial4"/>
    <dgm:cxn modelId="{00AA24DE-2691-4422-AED8-96FFB5C4A736}" type="presParOf" srcId="{5F3223B3-313E-479F-82C0-AC16D4B480C6}" destId="{D95408CD-4B3D-48F6-9533-6292B75AF375}" srcOrd="5" destOrd="0" presId="urn:microsoft.com/office/officeart/2005/8/layout/radial4"/>
    <dgm:cxn modelId="{D1772759-BE5D-4013-8C01-7F5D51E55BC0}" type="presParOf" srcId="{5F3223B3-313E-479F-82C0-AC16D4B480C6}" destId="{2E895382-18F9-4CE0-BC4C-BFBB241EFD81}" srcOrd="6" destOrd="0" presId="urn:microsoft.com/office/officeart/2005/8/layout/radial4"/>
    <dgm:cxn modelId="{146A6444-A1E0-448D-AA33-44EBC9D05A8D}" type="presParOf" srcId="{5F3223B3-313E-479F-82C0-AC16D4B480C6}" destId="{AB57F19C-6260-4242-8F12-F2DA184579EE}" srcOrd="7" destOrd="0" presId="urn:microsoft.com/office/officeart/2005/8/layout/radial4"/>
    <dgm:cxn modelId="{64DFF6CB-7E9A-4569-8B4D-E8373D5AF36E}" type="presParOf" srcId="{5F3223B3-313E-479F-82C0-AC16D4B480C6}" destId="{D09BDB12-26D3-477B-A8A2-5DD7E51A8726}" srcOrd="8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5E8B626-5431-464C-A866-71411E6D3A30}" type="doc">
      <dgm:prSet loTypeId="urn:microsoft.com/office/officeart/2005/8/layout/pyramid2" loCatId="pyramid" qsTypeId="urn:microsoft.com/office/officeart/2005/8/quickstyle/simple1#55" qsCatId="simple" csTypeId="urn:microsoft.com/office/officeart/2005/8/colors/accent1_2#49" csCatId="accent1" phldr="1"/>
      <dgm:spPr/>
    </dgm:pt>
    <dgm:pt modelId="{0850EA6F-DDD7-44B8-B007-0109332E74C2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h-TH" sz="1600" b="1" dirty="0" smtClean="0">
              <a:latin typeface="TH SarabunIT๙" pitchFamily="34" charset="-34"/>
              <a:cs typeface="TH SarabunIT๙" pitchFamily="34" charset="-34"/>
            </a:rPr>
            <a:t>ยุทธศาสตร์ของประเทศ</a:t>
          </a:r>
          <a:endParaRPr lang="th-TH" sz="1600" b="1" dirty="0">
            <a:latin typeface="TH SarabunIT๙" pitchFamily="34" charset="-34"/>
            <a:cs typeface="TH SarabunIT๙" pitchFamily="34" charset="-34"/>
          </a:endParaRPr>
        </a:p>
      </dgm:t>
    </dgm:pt>
    <dgm:pt modelId="{BE7B9D66-8002-44C9-9892-6CA6B412E1B1}" type="parTrans" cxnId="{B174DB1F-A337-4FB7-8038-97521C57F13D}">
      <dgm:prSet/>
      <dgm:spPr/>
      <dgm:t>
        <a:bodyPr/>
        <a:lstStyle/>
        <a:p>
          <a:endParaRPr lang="th-TH">
            <a:latin typeface="TH SarabunIT๙" pitchFamily="34" charset="-34"/>
            <a:cs typeface="TH SarabunIT๙" pitchFamily="34" charset="-34"/>
          </a:endParaRPr>
        </a:p>
      </dgm:t>
    </dgm:pt>
    <dgm:pt modelId="{159A2F7F-1B1F-4751-8A45-0B35289DD41A}" type="sibTrans" cxnId="{B174DB1F-A337-4FB7-8038-97521C57F13D}">
      <dgm:prSet/>
      <dgm:spPr/>
      <dgm:t>
        <a:bodyPr/>
        <a:lstStyle/>
        <a:p>
          <a:endParaRPr lang="th-TH">
            <a:latin typeface="TH SarabunIT๙" pitchFamily="34" charset="-34"/>
            <a:cs typeface="TH SarabunIT๙" pitchFamily="34" charset="-34"/>
          </a:endParaRPr>
        </a:p>
      </dgm:t>
    </dgm:pt>
    <dgm:pt modelId="{6F41AEC9-83F3-45CE-8F1E-AC7275D89318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h-TH" sz="1600" b="1" dirty="0" smtClean="0">
              <a:latin typeface="TH SarabunIT๙" pitchFamily="34" charset="-34"/>
              <a:cs typeface="TH SarabunIT๙" pitchFamily="34" charset="-34"/>
            </a:rPr>
            <a:t>ยุทธศาสตร์ของกระทรวงศึกษาธิการ</a:t>
          </a:r>
          <a:endParaRPr lang="th-TH" sz="1600" b="1" dirty="0">
            <a:latin typeface="TH SarabunIT๙" pitchFamily="34" charset="-34"/>
            <a:cs typeface="TH SarabunIT๙" pitchFamily="34" charset="-34"/>
          </a:endParaRPr>
        </a:p>
      </dgm:t>
    </dgm:pt>
    <dgm:pt modelId="{392808D2-A1FF-498C-8ADC-F38048F395AA}" type="parTrans" cxnId="{E5DD1837-EAFB-4F18-ACD6-F0D740001FAA}">
      <dgm:prSet/>
      <dgm:spPr/>
      <dgm:t>
        <a:bodyPr/>
        <a:lstStyle/>
        <a:p>
          <a:endParaRPr lang="th-TH">
            <a:latin typeface="TH SarabunIT๙" pitchFamily="34" charset="-34"/>
            <a:cs typeface="TH SarabunIT๙" pitchFamily="34" charset="-34"/>
          </a:endParaRPr>
        </a:p>
      </dgm:t>
    </dgm:pt>
    <dgm:pt modelId="{FAC73FE6-3844-4497-B1CD-94BF1523CD92}" type="sibTrans" cxnId="{E5DD1837-EAFB-4F18-ACD6-F0D740001FAA}">
      <dgm:prSet/>
      <dgm:spPr/>
      <dgm:t>
        <a:bodyPr/>
        <a:lstStyle/>
        <a:p>
          <a:endParaRPr lang="th-TH">
            <a:latin typeface="TH SarabunIT๙" pitchFamily="34" charset="-34"/>
            <a:cs typeface="TH SarabunIT๙" pitchFamily="34" charset="-34"/>
          </a:endParaRPr>
        </a:p>
      </dgm:t>
    </dgm:pt>
    <dgm:pt modelId="{D40AC5D4-1C8E-4A95-8150-710B69D5B9D1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h-TH" sz="1600" b="1" dirty="0" smtClean="0">
              <a:latin typeface="TH SarabunIT๙" pitchFamily="34" charset="-34"/>
              <a:cs typeface="TH SarabunIT๙" pitchFamily="34" charset="-34"/>
            </a:rPr>
            <a:t>ยุทธศาสตร์ที่ </a:t>
          </a:r>
          <a:r>
            <a:rPr lang="en-US" sz="1600" b="1" dirty="0" smtClean="0">
              <a:latin typeface="TH SarabunIT๙" pitchFamily="34" charset="-34"/>
              <a:cs typeface="TH SarabunIT๙" pitchFamily="34" charset="-34"/>
            </a:rPr>
            <a:t>1 </a:t>
          </a:r>
          <a:r>
            <a:rPr lang="th-TH" sz="1600" b="1" dirty="0" smtClean="0">
              <a:latin typeface="TH SarabunIT๙" pitchFamily="34" charset="-34"/>
              <a:cs typeface="TH SarabunIT๙" pitchFamily="34" charset="-34"/>
            </a:rPr>
            <a:t>ของ             ม.รามคำแหง</a:t>
          </a:r>
          <a:endParaRPr lang="th-TH" sz="1600" b="1" dirty="0">
            <a:latin typeface="TH SarabunIT๙" pitchFamily="34" charset="-34"/>
            <a:cs typeface="TH SarabunIT๙" pitchFamily="34" charset="-34"/>
          </a:endParaRPr>
        </a:p>
      </dgm:t>
    </dgm:pt>
    <dgm:pt modelId="{AE5C467E-57F3-4DAB-8A2D-18E239B012D0}" type="parTrans" cxnId="{C60B7232-7F7A-4A1F-909A-C8066C8644FC}">
      <dgm:prSet/>
      <dgm:spPr/>
      <dgm:t>
        <a:bodyPr/>
        <a:lstStyle/>
        <a:p>
          <a:endParaRPr lang="th-TH">
            <a:latin typeface="TH SarabunIT๙" pitchFamily="34" charset="-34"/>
            <a:cs typeface="TH SarabunIT๙" pitchFamily="34" charset="-34"/>
          </a:endParaRPr>
        </a:p>
      </dgm:t>
    </dgm:pt>
    <dgm:pt modelId="{A6F3864D-74F5-4B63-8B8E-ABA2F95F7B32}" type="sibTrans" cxnId="{C60B7232-7F7A-4A1F-909A-C8066C8644FC}">
      <dgm:prSet/>
      <dgm:spPr/>
      <dgm:t>
        <a:bodyPr/>
        <a:lstStyle/>
        <a:p>
          <a:endParaRPr lang="th-TH">
            <a:latin typeface="TH SarabunIT๙" pitchFamily="34" charset="-34"/>
            <a:cs typeface="TH SarabunIT๙" pitchFamily="34" charset="-34"/>
          </a:endParaRPr>
        </a:p>
      </dgm:t>
    </dgm:pt>
    <dgm:pt modelId="{0E363496-E1FE-4E6B-84E3-ED0F467FE9D9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h-TH" sz="1600" b="1" dirty="0" smtClean="0">
              <a:latin typeface="TH SarabunIT๙" pitchFamily="34" charset="-34"/>
              <a:cs typeface="TH SarabunIT๙" pitchFamily="34" charset="-34"/>
            </a:rPr>
            <a:t>ยุทธศาสตร์ที่ </a:t>
          </a:r>
          <a:r>
            <a:rPr lang="en-US" sz="1600" b="1" dirty="0" smtClean="0">
              <a:latin typeface="TH SarabunIT๙" pitchFamily="34" charset="-34"/>
              <a:cs typeface="TH SarabunIT๙" pitchFamily="34" charset="-34"/>
            </a:rPr>
            <a:t>2 </a:t>
          </a:r>
          <a:r>
            <a:rPr lang="th-TH" sz="1600" b="1" dirty="0" smtClean="0">
              <a:latin typeface="TH SarabunIT๙" pitchFamily="34" charset="-34"/>
              <a:cs typeface="TH SarabunIT๙" pitchFamily="34" charset="-34"/>
            </a:rPr>
            <a:t>ของ          ม. รามคำแหง</a:t>
          </a:r>
          <a:endParaRPr lang="th-TH" sz="1600" b="1" dirty="0">
            <a:latin typeface="TH SarabunIT๙" pitchFamily="34" charset="-34"/>
            <a:cs typeface="TH SarabunIT๙" pitchFamily="34" charset="-34"/>
          </a:endParaRPr>
        </a:p>
      </dgm:t>
    </dgm:pt>
    <dgm:pt modelId="{1F1E6984-F704-4036-91B3-6A21260FF98F}" type="parTrans" cxnId="{174AB42C-50B7-40E8-ADA9-718F2F338198}">
      <dgm:prSet/>
      <dgm:spPr/>
      <dgm:t>
        <a:bodyPr/>
        <a:lstStyle/>
        <a:p>
          <a:endParaRPr lang="th-TH">
            <a:latin typeface="TH SarabunIT๙" pitchFamily="34" charset="-34"/>
            <a:cs typeface="TH SarabunIT๙" pitchFamily="34" charset="-34"/>
          </a:endParaRPr>
        </a:p>
      </dgm:t>
    </dgm:pt>
    <dgm:pt modelId="{8E36FE30-D217-4703-A2D6-363A3136DEF7}" type="sibTrans" cxnId="{174AB42C-50B7-40E8-ADA9-718F2F338198}">
      <dgm:prSet/>
      <dgm:spPr/>
      <dgm:t>
        <a:bodyPr/>
        <a:lstStyle/>
        <a:p>
          <a:endParaRPr lang="th-TH">
            <a:latin typeface="TH SarabunIT๙" pitchFamily="34" charset="-34"/>
            <a:cs typeface="TH SarabunIT๙" pitchFamily="34" charset="-34"/>
          </a:endParaRPr>
        </a:p>
      </dgm:t>
    </dgm:pt>
    <dgm:pt modelId="{6B8A5F6D-7353-45E2-9525-310475BAF71E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h-TH" sz="1600" b="1" dirty="0" smtClean="0">
              <a:latin typeface="TH SarabunIT๙" pitchFamily="34" charset="-34"/>
              <a:cs typeface="TH SarabunIT๙" pitchFamily="34" charset="-34"/>
            </a:rPr>
            <a:t>ยุทธศาสตร์ที่ ...ของ           ม.รามคำแหง</a:t>
          </a:r>
          <a:endParaRPr lang="th-TH" sz="1600" b="1" dirty="0">
            <a:latin typeface="TH SarabunIT๙" pitchFamily="34" charset="-34"/>
            <a:cs typeface="TH SarabunIT๙" pitchFamily="34" charset="-34"/>
          </a:endParaRPr>
        </a:p>
      </dgm:t>
    </dgm:pt>
    <dgm:pt modelId="{979D83D8-D6C7-4DF1-BE37-E998E511396E}" type="parTrans" cxnId="{7101A86A-A191-4A04-A08C-9575B0DC6ADF}">
      <dgm:prSet/>
      <dgm:spPr/>
      <dgm:t>
        <a:bodyPr/>
        <a:lstStyle/>
        <a:p>
          <a:endParaRPr lang="th-TH">
            <a:latin typeface="TH SarabunIT๙" pitchFamily="34" charset="-34"/>
            <a:cs typeface="TH SarabunIT๙" pitchFamily="34" charset="-34"/>
          </a:endParaRPr>
        </a:p>
      </dgm:t>
    </dgm:pt>
    <dgm:pt modelId="{2EE54320-3413-4FE0-9480-B4EE92645F64}" type="sibTrans" cxnId="{7101A86A-A191-4A04-A08C-9575B0DC6ADF}">
      <dgm:prSet/>
      <dgm:spPr/>
      <dgm:t>
        <a:bodyPr/>
        <a:lstStyle/>
        <a:p>
          <a:endParaRPr lang="th-TH">
            <a:latin typeface="TH SarabunIT๙" pitchFamily="34" charset="-34"/>
            <a:cs typeface="TH SarabunIT๙" pitchFamily="34" charset="-34"/>
          </a:endParaRPr>
        </a:p>
      </dgm:t>
    </dgm:pt>
    <dgm:pt modelId="{6C10699C-E96F-4A57-BB8C-C14A8569C1F2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h-TH" sz="1600" b="1" dirty="0" smtClean="0">
              <a:latin typeface="TH SarabunIT๙" pitchFamily="34" charset="-34"/>
              <a:cs typeface="TH SarabunIT๙" pitchFamily="34" charset="-34"/>
            </a:rPr>
            <a:t>กลยุทธ์ที่ </a:t>
          </a:r>
          <a:r>
            <a:rPr lang="en-US" sz="1600" b="1" dirty="0" smtClean="0">
              <a:latin typeface="TH SarabunIT๙" pitchFamily="34" charset="-34"/>
              <a:cs typeface="TH SarabunIT๙" pitchFamily="34" charset="-34"/>
            </a:rPr>
            <a:t>1</a:t>
          </a:r>
          <a:endParaRPr lang="th-TH" sz="1600" b="1" dirty="0">
            <a:latin typeface="TH SarabunIT๙" pitchFamily="34" charset="-34"/>
            <a:cs typeface="TH SarabunIT๙" pitchFamily="34" charset="-34"/>
          </a:endParaRPr>
        </a:p>
      </dgm:t>
    </dgm:pt>
    <dgm:pt modelId="{19E65441-D9DF-4031-92DA-C553ABDC7744}" type="parTrans" cxnId="{BB0D3A85-D877-4644-869F-49CE55D904BB}">
      <dgm:prSet/>
      <dgm:spPr/>
      <dgm:t>
        <a:bodyPr/>
        <a:lstStyle/>
        <a:p>
          <a:endParaRPr lang="th-TH">
            <a:latin typeface="TH SarabunIT๙" pitchFamily="34" charset="-34"/>
            <a:cs typeface="TH SarabunIT๙" pitchFamily="34" charset="-34"/>
          </a:endParaRPr>
        </a:p>
      </dgm:t>
    </dgm:pt>
    <dgm:pt modelId="{7EC27712-7644-4011-8895-A9B7AB7C6CF3}" type="sibTrans" cxnId="{BB0D3A85-D877-4644-869F-49CE55D904BB}">
      <dgm:prSet/>
      <dgm:spPr/>
      <dgm:t>
        <a:bodyPr/>
        <a:lstStyle/>
        <a:p>
          <a:endParaRPr lang="th-TH">
            <a:latin typeface="TH SarabunIT๙" pitchFamily="34" charset="-34"/>
            <a:cs typeface="TH SarabunIT๙" pitchFamily="34" charset="-34"/>
          </a:endParaRPr>
        </a:p>
      </dgm:t>
    </dgm:pt>
    <dgm:pt modelId="{724BE9E1-B0EA-444F-8C33-BC8F1AC0DAD5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h-TH" sz="1600" b="1" dirty="0" smtClean="0">
              <a:latin typeface="TH SarabunIT๙" pitchFamily="34" charset="-34"/>
              <a:cs typeface="TH SarabunIT๙" pitchFamily="34" charset="-34"/>
            </a:rPr>
            <a:t>กลยุทธ์ที่ </a:t>
          </a:r>
          <a:r>
            <a:rPr lang="en-US" sz="1600" b="1" dirty="0" smtClean="0">
              <a:latin typeface="TH SarabunIT๙" pitchFamily="34" charset="-34"/>
              <a:cs typeface="TH SarabunIT๙" pitchFamily="34" charset="-34"/>
            </a:rPr>
            <a:t>2</a:t>
          </a:r>
          <a:endParaRPr lang="th-TH" sz="1600" b="1" dirty="0">
            <a:latin typeface="TH SarabunIT๙" pitchFamily="34" charset="-34"/>
            <a:cs typeface="TH SarabunIT๙" pitchFamily="34" charset="-34"/>
          </a:endParaRPr>
        </a:p>
      </dgm:t>
    </dgm:pt>
    <dgm:pt modelId="{35F3C84E-41E1-498F-9B8E-D54CFC98F896}" type="parTrans" cxnId="{8AC7D088-2D7A-4784-8221-C91EE6E1FE82}">
      <dgm:prSet/>
      <dgm:spPr/>
      <dgm:t>
        <a:bodyPr/>
        <a:lstStyle/>
        <a:p>
          <a:endParaRPr lang="th-TH">
            <a:latin typeface="TH SarabunIT๙" pitchFamily="34" charset="-34"/>
            <a:cs typeface="TH SarabunIT๙" pitchFamily="34" charset="-34"/>
          </a:endParaRPr>
        </a:p>
      </dgm:t>
    </dgm:pt>
    <dgm:pt modelId="{B8BFF1A2-E565-4C5B-976A-EC8199762F9D}" type="sibTrans" cxnId="{8AC7D088-2D7A-4784-8221-C91EE6E1FE82}">
      <dgm:prSet/>
      <dgm:spPr/>
      <dgm:t>
        <a:bodyPr/>
        <a:lstStyle/>
        <a:p>
          <a:endParaRPr lang="th-TH">
            <a:latin typeface="TH SarabunIT๙" pitchFamily="34" charset="-34"/>
            <a:cs typeface="TH SarabunIT๙" pitchFamily="34" charset="-34"/>
          </a:endParaRPr>
        </a:p>
      </dgm:t>
    </dgm:pt>
    <dgm:pt modelId="{1287A3AF-040B-405C-8C7D-70855477E980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h-TH" sz="1600" b="1" dirty="0" smtClean="0">
              <a:latin typeface="TH SarabunIT๙" pitchFamily="34" charset="-34"/>
              <a:cs typeface="TH SarabunIT๙" pitchFamily="34" charset="-34"/>
            </a:rPr>
            <a:t>กลยุทธ์ที่ </a:t>
          </a:r>
          <a:r>
            <a:rPr lang="en-US" sz="1600" b="1" dirty="0" smtClean="0">
              <a:latin typeface="TH SarabunIT๙" pitchFamily="34" charset="-34"/>
              <a:cs typeface="TH SarabunIT๙" pitchFamily="34" charset="-34"/>
            </a:rPr>
            <a:t>3</a:t>
          </a:r>
          <a:endParaRPr lang="th-TH" sz="1600" b="1" dirty="0">
            <a:latin typeface="TH SarabunIT๙" pitchFamily="34" charset="-34"/>
            <a:cs typeface="TH SarabunIT๙" pitchFamily="34" charset="-34"/>
          </a:endParaRPr>
        </a:p>
      </dgm:t>
    </dgm:pt>
    <dgm:pt modelId="{BD0E584F-695F-4EE1-98D3-099545537D3D}" type="parTrans" cxnId="{01C8C850-5B2C-4EEE-91C3-6EC453EA0E02}">
      <dgm:prSet/>
      <dgm:spPr/>
      <dgm:t>
        <a:bodyPr/>
        <a:lstStyle/>
        <a:p>
          <a:endParaRPr lang="th-TH">
            <a:latin typeface="TH SarabunIT๙" pitchFamily="34" charset="-34"/>
            <a:cs typeface="TH SarabunIT๙" pitchFamily="34" charset="-34"/>
          </a:endParaRPr>
        </a:p>
      </dgm:t>
    </dgm:pt>
    <dgm:pt modelId="{36453B40-93B0-401D-865A-0D55112F12E4}" type="sibTrans" cxnId="{01C8C850-5B2C-4EEE-91C3-6EC453EA0E02}">
      <dgm:prSet/>
      <dgm:spPr/>
      <dgm:t>
        <a:bodyPr/>
        <a:lstStyle/>
        <a:p>
          <a:endParaRPr lang="th-TH">
            <a:latin typeface="TH SarabunIT๙" pitchFamily="34" charset="-34"/>
            <a:cs typeface="TH SarabunIT๙" pitchFamily="34" charset="-34"/>
          </a:endParaRPr>
        </a:p>
      </dgm:t>
    </dgm:pt>
    <dgm:pt modelId="{C5B8816B-FB5F-47D7-9FB8-4B6B88E13604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h-TH" sz="1600" b="1" dirty="0" smtClean="0">
              <a:latin typeface="TH SarabunIT๙" pitchFamily="34" charset="-34"/>
              <a:cs typeface="TH SarabunIT๙" pitchFamily="34" charset="-34"/>
            </a:rPr>
            <a:t>กลยุทธ์ที่ </a:t>
          </a:r>
          <a:r>
            <a:rPr lang="en-US" sz="1600" b="1" dirty="0" smtClean="0">
              <a:latin typeface="TH SarabunIT๙" pitchFamily="34" charset="-34"/>
              <a:cs typeface="TH SarabunIT๙" pitchFamily="34" charset="-34"/>
            </a:rPr>
            <a:t>4</a:t>
          </a:r>
          <a:endParaRPr lang="th-TH" sz="1600" b="1" dirty="0">
            <a:latin typeface="TH SarabunIT๙" pitchFamily="34" charset="-34"/>
            <a:cs typeface="TH SarabunIT๙" pitchFamily="34" charset="-34"/>
          </a:endParaRPr>
        </a:p>
      </dgm:t>
    </dgm:pt>
    <dgm:pt modelId="{743F1384-EC07-4AE4-A2DA-17D424503F4B}" type="parTrans" cxnId="{377027A3-61D6-44EA-BFE1-828DA9EC4221}">
      <dgm:prSet/>
      <dgm:spPr/>
      <dgm:t>
        <a:bodyPr/>
        <a:lstStyle/>
        <a:p>
          <a:endParaRPr lang="th-TH">
            <a:latin typeface="TH SarabunIT๙" pitchFamily="34" charset="-34"/>
            <a:cs typeface="TH SarabunIT๙" pitchFamily="34" charset="-34"/>
          </a:endParaRPr>
        </a:p>
      </dgm:t>
    </dgm:pt>
    <dgm:pt modelId="{E9E0ED92-EDC4-4AB7-9518-28F1F14A562F}" type="sibTrans" cxnId="{377027A3-61D6-44EA-BFE1-828DA9EC4221}">
      <dgm:prSet/>
      <dgm:spPr/>
      <dgm:t>
        <a:bodyPr/>
        <a:lstStyle/>
        <a:p>
          <a:endParaRPr lang="th-TH">
            <a:latin typeface="TH SarabunIT๙" pitchFamily="34" charset="-34"/>
            <a:cs typeface="TH SarabunIT๙" pitchFamily="34" charset="-34"/>
          </a:endParaRPr>
        </a:p>
      </dgm:t>
    </dgm:pt>
    <dgm:pt modelId="{E57B1256-8C32-4884-A712-2B3A5AFC138A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h-TH" sz="1600" b="1" dirty="0" smtClean="0">
              <a:latin typeface="TH SarabunIT๙" pitchFamily="34" charset="-34"/>
              <a:cs typeface="TH SarabunIT๙" pitchFamily="34" charset="-34"/>
            </a:rPr>
            <a:t>กลยุทธ์ที่ ...</a:t>
          </a:r>
          <a:endParaRPr lang="th-TH" sz="1600" b="1" dirty="0">
            <a:latin typeface="TH SarabunIT๙" pitchFamily="34" charset="-34"/>
            <a:cs typeface="TH SarabunIT๙" pitchFamily="34" charset="-34"/>
          </a:endParaRPr>
        </a:p>
      </dgm:t>
    </dgm:pt>
    <dgm:pt modelId="{65592901-55C3-4D85-8600-E7EF7CBF8C66}" type="parTrans" cxnId="{34A9900E-46CA-42BD-9A1E-9A606CCFDBC5}">
      <dgm:prSet/>
      <dgm:spPr/>
      <dgm:t>
        <a:bodyPr/>
        <a:lstStyle/>
        <a:p>
          <a:endParaRPr lang="th-TH">
            <a:latin typeface="TH SarabunIT๙" pitchFamily="34" charset="-34"/>
            <a:cs typeface="TH SarabunIT๙" pitchFamily="34" charset="-34"/>
          </a:endParaRPr>
        </a:p>
      </dgm:t>
    </dgm:pt>
    <dgm:pt modelId="{3FDE3B13-4690-4F92-B771-C4E7451A1D72}" type="sibTrans" cxnId="{34A9900E-46CA-42BD-9A1E-9A606CCFDBC5}">
      <dgm:prSet/>
      <dgm:spPr/>
      <dgm:t>
        <a:bodyPr/>
        <a:lstStyle/>
        <a:p>
          <a:endParaRPr lang="th-TH">
            <a:latin typeface="TH SarabunIT๙" pitchFamily="34" charset="-34"/>
            <a:cs typeface="TH SarabunIT๙" pitchFamily="34" charset="-34"/>
          </a:endParaRPr>
        </a:p>
      </dgm:t>
    </dgm:pt>
    <dgm:pt modelId="{BC36311F-6DDF-4240-B7EF-B57648A40ADA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h-TH" sz="1600" b="1" dirty="0" smtClean="0">
              <a:latin typeface="TH SarabunIT๙" pitchFamily="34" charset="-34"/>
              <a:cs typeface="TH SarabunIT๙" pitchFamily="34" charset="-34"/>
            </a:rPr>
            <a:t>โครงการ/กิจกรรมที่ </a:t>
          </a:r>
          <a:r>
            <a:rPr lang="en-US" sz="1600" b="1" dirty="0" smtClean="0">
              <a:latin typeface="TH SarabunIT๙" pitchFamily="34" charset="-34"/>
              <a:cs typeface="TH SarabunIT๙" pitchFamily="34" charset="-34"/>
            </a:rPr>
            <a:t>1</a:t>
          </a:r>
          <a:endParaRPr lang="th-TH" sz="1600" b="1" dirty="0">
            <a:latin typeface="TH SarabunIT๙" pitchFamily="34" charset="-34"/>
            <a:cs typeface="TH SarabunIT๙" pitchFamily="34" charset="-34"/>
          </a:endParaRPr>
        </a:p>
      </dgm:t>
    </dgm:pt>
    <dgm:pt modelId="{991BFBD2-6A26-4FF9-B99A-989CCB1B0385}" type="parTrans" cxnId="{532C8EF2-F44B-41AF-9673-1706C3B4A1B7}">
      <dgm:prSet/>
      <dgm:spPr/>
      <dgm:t>
        <a:bodyPr/>
        <a:lstStyle/>
        <a:p>
          <a:endParaRPr lang="th-TH">
            <a:latin typeface="TH SarabunIT๙" pitchFamily="34" charset="-34"/>
            <a:cs typeface="TH SarabunIT๙" pitchFamily="34" charset="-34"/>
          </a:endParaRPr>
        </a:p>
      </dgm:t>
    </dgm:pt>
    <dgm:pt modelId="{3F6A215D-0668-4A71-96D1-C7B9C4A74882}" type="sibTrans" cxnId="{532C8EF2-F44B-41AF-9673-1706C3B4A1B7}">
      <dgm:prSet/>
      <dgm:spPr/>
      <dgm:t>
        <a:bodyPr/>
        <a:lstStyle/>
        <a:p>
          <a:endParaRPr lang="th-TH">
            <a:latin typeface="TH SarabunIT๙" pitchFamily="34" charset="-34"/>
            <a:cs typeface="TH SarabunIT๙" pitchFamily="34" charset="-34"/>
          </a:endParaRPr>
        </a:p>
      </dgm:t>
    </dgm:pt>
    <dgm:pt modelId="{6C21802C-50EF-45C3-8373-154AFCD408F4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h-TH" sz="1600" b="1" dirty="0" smtClean="0">
              <a:latin typeface="TH SarabunIT๙" pitchFamily="34" charset="-34"/>
              <a:cs typeface="TH SarabunIT๙" pitchFamily="34" charset="-34"/>
            </a:rPr>
            <a:t>โครงการ/กิจกรรมที่ </a:t>
          </a:r>
          <a:r>
            <a:rPr lang="en-US" sz="1600" b="1" dirty="0" smtClean="0">
              <a:latin typeface="TH SarabunIT๙" pitchFamily="34" charset="-34"/>
              <a:cs typeface="TH SarabunIT๙" pitchFamily="34" charset="-34"/>
            </a:rPr>
            <a:t>2</a:t>
          </a:r>
          <a:endParaRPr lang="th-TH" sz="1600" b="1" dirty="0">
            <a:latin typeface="TH SarabunIT๙" pitchFamily="34" charset="-34"/>
            <a:cs typeface="TH SarabunIT๙" pitchFamily="34" charset="-34"/>
          </a:endParaRPr>
        </a:p>
      </dgm:t>
    </dgm:pt>
    <dgm:pt modelId="{8508D076-4E61-4A2D-BAD4-DEEE28B106B2}" type="parTrans" cxnId="{1D6BBA76-0353-4F24-88F9-3DF5425FB8CD}">
      <dgm:prSet/>
      <dgm:spPr/>
      <dgm:t>
        <a:bodyPr/>
        <a:lstStyle/>
        <a:p>
          <a:endParaRPr lang="th-TH">
            <a:latin typeface="TH SarabunIT๙" pitchFamily="34" charset="-34"/>
            <a:cs typeface="TH SarabunIT๙" pitchFamily="34" charset="-34"/>
          </a:endParaRPr>
        </a:p>
      </dgm:t>
    </dgm:pt>
    <dgm:pt modelId="{CA51D06D-04BB-4094-99DA-94D13C53CB95}" type="sibTrans" cxnId="{1D6BBA76-0353-4F24-88F9-3DF5425FB8CD}">
      <dgm:prSet/>
      <dgm:spPr/>
      <dgm:t>
        <a:bodyPr/>
        <a:lstStyle/>
        <a:p>
          <a:endParaRPr lang="th-TH">
            <a:latin typeface="TH SarabunIT๙" pitchFamily="34" charset="-34"/>
            <a:cs typeface="TH SarabunIT๙" pitchFamily="34" charset="-34"/>
          </a:endParaRPr>
        </a:p>
      </dgm:t>
    </dgm:pt>
    <dgm:pt modelId="{DA941D73-7D74-4491-B87C-6C4701EF7F23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h-TH" sz="1600" b="1" dirty="0" smtClean="0">
              <a:latin typeface="TH SarabunIT๙" pitchFamily="34" charset="-34"/>
              <a:cs typeface="TH SarabunIT๙" pitchFamily="34" charset="-34"/>
            </a:rPr>
            <a:t>โครงการ/กิจกรรมที่ </a:t>
          </a:r>
          <a:r>
            <a:rPr lang="en-US" sz="1600" b="1" dirty="0" smtClean="0">
              <a:latin typeface="TH SarabunIT๙" pitchFamily="34" charset="-34"/>
              <a:cs typeface="TH SarabunIT๙" pitchFamily="34" charset="-34"/>
            </a:rPr>
            <a:t>3</a:t>
          </a:r>
          <a:endParaRPr lang="th-TH" sz="1600" b="1" dirty="0">
            <a:latin typeface="TH SarabunIT๙" pitchFamily="34" charset="-34"/>
            <a:cs typeface="TH SarabunIT๙" pitchFamily="34" charset="-34"/>
          </a:endParaRPr>
        </a:p>
      </dgm:t>
    </dgm:pt>
    <dgm:pt modelId="{179087FA-CE7C-4532-8DD0-626BE0B4C9F7}" type="parTrans" cxnId="{F51F7719-4801-4CE2-BD9D-EFEA5ACF32A4}">
      <dgm:prSet/>
      <dgm:spPr/>
      <dgm:t>
        <a:bodyPr/>
        <a:lstStyle/>
        <a:p>
          <a:endParaRPr lang="th-TH">
            <a:latin typeface="TH SarabunIT๙" pitchFamily="34" charset="-34"/>
            <a:cs typeface="TH SarabunIT๙" pitchFamily="34" charset="-34"/>
          </a:endParaRPr>
        </a:p>
      </dgm:t>
    </dgm:pt>
    <dgm:pt modelId="{F134B53B-1531-43BC-BC27-580488000256}" type="sibTrans" cxnId="{F51F7719-4801-4CE2-BD9D-EFEA5ACF32A4}">
      <dgm:prSet/>
      <dgm:spPr/>
      <dgm:t>
        <a:bodyPr/>
        <a:lstStyle/>
        <a:p>
          <a:endParaRPr lang="th-TH">
            <a:latin typeface="TH SarabunIT๙" pitchFamily="34" charset="-34"/>
            <a:cs typeface="TH SarabunIT๙" pitchFamily="34" charset="-34"/>
          </a:endParaRPr>
        </a:p>
      </dgm:t>
    </dgm:pt>
    <dgm:pt modelId="{C6AB93B7-2A3F-4D58-8F8B-0B0AD70D328B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h-TH" sz="1600" b="1" dirty="0" smtClean="0">
              <a:latin typeface="TH SarabunIT๙" pitchFamily="34" charset="-34"/>
              <a:cs typeface="TH SarabunIT๙" pitchFamily="34" charset="-34"/>
            </a:rPr>
            <a:t>โครงการ /กิจกรรมที่ </a:t>
          </a:r>
          <a:r>
            <a:rPr lang="en-US" sz="1600" b="1" dirty="0" smtClean="0">
              <a:latin typeface="TH SarabunIT๙" pitchFamily="34" charset="-34"/>
              <a:cs typeface="TH SarabunIT๙" pitchFamily="34" charset="-34"/>
            </a:rPr>
            <a:t>4</a:t>
          </a:r>
          <a:endParaRPr lang="th-TH" sz="1600" b="1" dirty="0">
            <a:latin typeface="TH SarabunIT๙" pitchFamily="34" charset="-34"/>
            <a:cs typeface="TH SarabunIT๙" pitchFamily="34" charset="-34"/>
          </a:endParaRPr>
        </a:p>
      </dgm:t>
    </dgm:pt>
    <dgm:pt modelId="{E50ADECD-6791-43C6-84C1-7F9C85AAB12E}" type="parTrans" cxnId="{1F67DB0D-80DC-41C0-9A9A-BB45F919C8E1}">
      <dgm:prSet/>
      <dgm:spPr/>
      <dgm:t>
        <a:bodyPr/>
        <a:lstStyle/>
        <a:p>
          <a:endParaRPr lang="th-TH">
            <a:latin typeface="TH SarabunIT๙" pitchFamily="34" charset="-34"/>
            <a:cs typeface="TH SarabunIT๙" pitchFamily="34" charset="-34"/>
          </a:endParaRPr>
        </a:p>
      </dgm:t>
    </dgm:pt>
    <dgm:pt modelId="{AB0535D2-E833-4DA6-B3EA-FC089AEBD65C}" type="sibTrans" cxnId="{1F67DB0D-80DC-41C0-9A9A-BB45F919C8E1}">
      <dgm:prSet/>
      <dgm:spPr/>
      <dgm:t>
        <a:bodyPr/>
        <a:lstStyle/>
        <a:p>
          <a:endParaRPr lang="th-TH">
            <a:latin typeface="TH SarabunIT๙" pitchFamily="34" charset="-34"/>
            <a:cs typeface="TH SarabunIT๙" pitchFamily="34" charset="-34"/>
          </a:endParaRPr>
        </a:p>
      </dgm:t>
    </dgm:pt>
    <dgm:pt modelId="{F5A90334-21E7-426A-8AAA-0970A838A621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h-TH" sz="1600" b="1" dirty="0" smtClean="0">
              <a:latin typeface="TH SarabunIT๙" pitchFamily="34" charset="-34"/>
              <a:cs typeface="TH SarabunIT๙" pitchFamily="34" charset="-34"/>
            </a:rPr>
            <a:t>โครงการ/ กิจกรรมที่ </a:t>
          </a:r>
          <a:r>
            <a:rPr lang="en-US" sz="1600" b="1" dirty="0" smtClean="0">
              <a:latin typeface="TH SarabunIT๙" pitchFamily="34" charset="-34"/>
              <a:cs typeface="TH SarabunIT๙" pitchFamily="34" charset="-34"/>
            </a:rPr>
            <a:t>5</a:t>
          </a:r>
          <a:endParaRPr lang="th-TH" sz="1600" b="1" dirty="0">
            <a:latin typeface="TH SarabunIT๙" pitchFamily="34" charset="-34"/>
            <a:cs typeface="TH SarabunIT๙" pitchFamily="34" charset="-34"/>
          </a:endParaRPr>
        </a:p>
      </dgm:t>
    </dgm:pt>
    <dgm:pt modelId="{441AF071-4535-4B0E-95D1-01E17F9F0012}" type="parTrans" cxnId="{25093A85-3CD5-4805-8CE4-4ADD87119200}">
      <dgm:prSet/>
      <dgm:spPr/>
      <dgm:t>
        <a:bodyPr/>
        <a:lstStyle/>
        <a:p>
          <a:endParaRPr lang="th-TH">
            <a:latin typeface="TH SarabunIT๙" pitchFamily="34" charset="-34"/>
            <a:cs typeface="TH SarabunIT๙" pitchFamily="34" charset="-34"/>
          </a:endParaRPr>
        </a:p>
      </dgm:t>
    </dgm:pt>
    <dgm:pt modelId="{D35125C7-6DCF-4396-8974-D0986362CB8B}" type="sibTrans" cxnId="{25093A85-3CD5-4805-8CE4-4ADD87119200}">
      <dgm:prSet/>
      <dgm:spPr/>
      <dgm:t>
        <a:bodyPr/>
        <a:lstStyle/>
        <a:p>
          <a:endParaRPr lang="th-TH">
            <a:latin typeface="TH SarabunIT๙" pitchFamily="34" charset="-34"/>
            <a:cs typeface="TH SarabunIT๙" pitchFamily="34" charset="-34"/>
          </a:endParaRPr>
        </a:p>
      </dgm:t>
    </dgm:pt>
    <dgm:pt modelId="{B965C1ED-2207-4F05-A8D9-40C378C97ED0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h-TH" sz="1600" b="1" dirty="0" smtClean="0">
              <a:latin typeface="TH SarabunIT๙" pitchFamily="34" charset="-34"/>
              <a:cs typeface="TH SarabunIT๙" pitchFamily="34" charset="-34"/>
            </a:rPr>
            <a:t>โครงการ/ กิจกรรมที่...</a:t>
          </a:r>
          <a:endParaRPr lang="th-TH" sz="1600" b="1" dirty="0">
            <a:latin typeface="TH SarabunIT๙" pitchFamily="34" charset="-34"/>
            <a:cs typeface="TH SarabunIT๙" pitchFamily="34" charset="-34"/>
          </a:endParaRPr>
        </a:p>
      </dgm:t>
    </dgm:pt>
    <dgm:pt modelId="{5CF3CD8C-95A4-409F-BBFE-089DA1BA6A1E}" type="parTrans" cxnId="{D1760479-0BB3-413F-8268-035C283DB4AB}">
      <dgm:prSet/>
      <dgm:spPr/>
      <dgm:t>
        <a:bodyPr/>
        <a:lstStyle/>
        <a:p>
          <a:endParaRPr lang="th-TH">
            <a:latin typeface="TH SarabunIT๙" pitchFamily="34" charset="-34"/>
            <a:cs typeface="TH SarabunIT๙" pitchFamily="34" charset="-34"/>
          </a:endParaRPr>
        </a:p>
      </dgm:t>
    </dgm:pt>
    <dgm:pt modelId="{584B7064-0623-49BD-A81B-4A1E997F60B2}" type="sibTrans" cxnId="{D1760479-0BB3-413F-8268-035C283DB4AB}">
      <dgm:prSet/>
      <dgm:spPr/>
      <dgm:t>
        <a:bodyPr/>
        <a:lstStyle/>
        <a:p>
          <a:endParaRPr lang="th-TH">
            <a:latin typeface="TH SarabunIT๙" pitchFamily="34" charset="-34"/>
            <a:cs typeface="TH SarabunIT๙" pitchFamily="34" charset="-34"/>
          </a:endParaRPr>
        </a:p>
      </dgm:t>
    </dgm:pt>
    <dgm:pt modelId="{EB59FB12-FCC0-4A39-A4AB-29A44BA0AABA}" type="pres">
      <dgm:prSet presAssocID="{45E8B626-5431-464C-A866-71411E6D3A30}" presName="compositeShape" presStyleCnt="0">
        <dgm:presLayoutVars>
          <dgm:dir/>
          <dgm:resizeHandles/>
        </dgm:presLayoutVars>
      </dgm:prSet>
      <dgm:spPr/>
    </dgm:pt>
    <dgm:pt modelId="{A6721F3F-BC5C-4136-A4C5-C39FAC22094D}" type="pres">
      <dgm:prSet presAssocID="{45E8B626-5431-464C-A866-71411E6D3A30}" presName="pyramid" presStyleLbl="node1" presStyleIdx="0" presStyleCnt="1" custScaleX="130498" custLinFactNeighborX="874" custLinFactNeighborY="-2500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</dgm:pt>
    <dgm:pt modelId="{30E93B25-AD12-43DC-90C0-6C78B1027622}" type="pres">
      <dgm:prSet presAssocID="{45E8B626-5431-464C-A866-71411E6D3A30}" presName="theList" presStyleCnt="0"/>
      <dgm:spPr/>
    </dgm:pt>
    <dgm:pt modelId="{98D0EBCF-12D0-44C1-866E-90E7F615DF4F}" type="pres">
      <dgm:prSet presAssocID="{0850EA6F-DDD7-44B8-B007-0109332E74C2}" presName="aNode" presStyleLbl="fgAcc1" presStyleIdx="0" presStyleCnt="16" custScaleX="37731" custScaleY="1454513" custLinFactY="3504799" custLinFactNeighborX="-47240" custLinFactNeighborY="360000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AE0CC3D-0164-4EE8-BF97-9C94F49943FB}" type="pres">
      <dgm:prSet presAssocID="{0850EA6F-DDD7-44B8-B007-0109332E74C2}" presName="aSpace" presStyleCnt="0"/>
      <dgm:spPr/>
    </dgm:pt>
    <dgm:pt modelId="{7471B7A3-7053-4283-8460-3B72AA7C01F2}" type="pres">
      <dgm:prSet presAssocID="{6F41AEC9-83F3-45CE-8F1E-AC7275D89318}" presName="aNode" presStyleLbl="fgAcc1" presStyleIdx="1" presStyleCnt="16" custScaleX="62724" custScaleY="2000000" custLinFactY="7900000" custLinFactNeighborX="-43862" custLinFactNeighborY="7979571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0FC5324-C983-45C0-98F9-2A60B3868464}" type="pres">
      <dgm:prSet presAssocID="{6F41AEC9-83F3-45CE-8F1E-AC7275D89318}" presName="aSpace" presStyleCnt="0"/>
      <dgm:spPr/>
    </dgm:pt>
    <dgm:pt modelId="{FEF8151A-46C7-487A-B6C4-20EB7C02BF9E}" type="pres">
      <dgm:prSet presAssocID="{D40AC5D4-1C8E-4A95-8150-710B69D5B9D1}" presName="aNode" presStyleLbl="fgAcc1" presStyleIdx="2" presStyleCnt="16" custScaleX="42299" custScaleY="2000000" custLinFactY="11876831" custLinFactNeighborX="-86898" custLinFactNeighborY="1190000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D6471D1C-DBC6-49FF-BE2F-29079AE57CFB}" type="pres">
      <dgm:prSet presAssocID="{D40AC5D4-1C8E-4A95-8150-710B69D5B9D1}" presName="aSpace" presStyleCnt="0"/>
      <dgm:spPr/>
    </dgm:pt>
    <dgm:pt modelId="{9F785250-EC2F-43AF-8C3D-440B19EC6929}" type="pres">
      <dgm:prSet presAssocID="{0E363496-E1FE-4E6B-84E3-ED0F467FE9D9}" presName="aNode" presStyleLbl="fgAcc1" presStyleIdx="3" presStyleCnt="16" custScaleX="41627" custScaleY="2000000" custLinFactY="10089333" custLinFactNeighborX="-43619" custLinFactNeighborY="1010000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D92383DD-CC91-430E-BB1E-7F5E6CBEBC92}" type="pres">
      <dgm:prSet presAssocID="{0E363496-E1FE-4E6B-84E3-ED0F467FE9D9}" presName="aSpace" presStyleCnt="0"/>
      <dgm:spPr/>
    </dgm:pt>
    <dgm:pt modelId="{762907A6-7139-47C7-BDD8-6B9DB5C96EB2}" type="pres">
      <dgm:prSet presAssocID="{6B8A5F6D-7353-45E2-9525-310475BAF71E}" presName="aNode" presStyleLbl="fgAcc1" presStyleIdx="4" presStyleCnt="16" custScaleX="45913" custScaleY="2000000" custLinFactY="8175696" custLinFactNeighborX="2139" custLinFactNeighborY="820000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133374E4-5EB8-4DF3-AE44-062E1E3A00B2}" type="pres">
      <dgm:prSet presAssocID="{6B8A5F6D-7353-45E2-9525-310475BAF71E}" presName="aSpace" presStyleCnt="0"/>
      <dgm:spPr/>
    </dgm:pt>
    <dgm:pt modelId="{3FA0AE25-A58F-4B14-B04A-33A18BDE4F56}" type="pres">
      <dgm:prSet presAssocID="{6C10699C-E96F-4A57-BB8C-C14A8569C1F2}" presName="aNode" presStyleLbl="fgAcc1" presStyleIdx="5" presStyleCnt="16" custScaleX="21154" custScaleY="2000000" custLinFactY="13121561" custLinFactNeighborX="-100000" custLinFactNeighborY="1320000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100CAD7-0EF5-43AB-8FB4-4FF53743D2E1}" type="pres">
      <dgm:prSet presAssocID="{6C10699C-E96F-4A57-BB8C-C14A8569C1F2}" presName="aSpace" presStyleCnt="0"/>
      <dgm:spPr/>
    </dgm:pt>
    <dgm:pt modelId="{58E90C8A-C5D3-4B1D-B55C-2612067C7AC5}" type="pres">
      <dgm:prSet presAssocID="{724BE9E1-B0EA-444F-8C33-BC8F1AC0DAD5}" presName="aNode" presStyleLbl="fgAcc1" presStyleIdx="6" presStyleCnt="16" custScaleX="23077" custScaleY="2000000" custLinFactY="11334065" custLinFactNeighborX="-66346" custLinFactNeighborY="1140000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836499C-1625-4C98-B1A2-6673C0CCB6C5}" type="pres">
      <dgm:prSet presAssocID="{724BE9E1-B0EA-444F-8C33-BC8F1AC0DAD5}" presName="aSpace" presStyleCnt="0"/>
      <dgm:spPr/>
    </dgm:pt>
    <dgm:pt modelId="{1A58F47C-3514-4788-A7E3-49C44E2AD6C7}" type="pres">
      <dgm:prSet presAssocID="{1287A3AF-040B-405C-8C7D-70855477E980}" presName="aNode" presStyleLbl="fgAcc1" presStyleIdx="7" presStyleCnt="16" custScaleX="21154" custScaleY="2000000" custLinFactY="9546561" custLinFactNeighborX="-36539" custLinFactNeighborY="960000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7AB38BD6-BE2D-48BA-AFAE-C90B72442801}" type="pres">
      <dgm:prSet presAssocID="{1287A3AF-040B-405C-8C7D-70855477E980}" presName="aSpace" presStyleCnt="0"/>
      <dgm:spPr/>
    </dgm:pt>
    <dgm:pt modelId="{593DD6D8-88B3-4119-A3C5-01E5ABBAB158}" type="pres">
      <dgm:prSet presAssocID="{C5B8816B-FB5F-47D7-9FB8-4B6B88E13604}" presName="aNode" presStyleLbl="fgAcc1" presStyleIdx="8" presStyleCnt="16" custScaleX="21154" custScaleY="2000000" custLinFactY="7761869" custLinFactNeighborX="-5769" custLinFactNeighborY="780000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5F7BE3B-B642-496B-A8E9-3E6E9095BB69}" type="pres">
      <dgm:prSet presAssocID="{C5B8816B-FB5F-47D7-9FB8-4B6B88E13604}" presName="aSpace" presStyleCnt="0"/>
      <dgm:spPr/>
    </dgm:pt>
    <dgm:pt modelId="{F6476FAA-1EF9-49E5-B8CD-FACEA4995C80}" type="pres">
      <dgm:prSet presAssocID="{E57B1256-8C32-4884-A712-2B3A5AFC138A}" presName="aNode" presStyleLbl="fgAcc1" presStyleIdx="9" presStyleCnt="16" custScaleX="23078" custScaleY="2000000" custLinFactY="5974369" custLinFactNeighborX="22115" custLinFactNeighborY="600000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D7C007F-0D90-4252-AF9A-CCC6B44AB4AF}" type="pres">
      <dgm:prSet presAssocID="{E57B1256-8C32-4884-A712-2B3A5AFC138A}" presName="aSpace" presStyleCnt="0"/>
      <dgm:spPr/>
    </dgm:pt>
    <dgm:pt modelId="{FECD1C16-2E0F-4498-A963-FFBD3A8436AA}" type="pres">
      <dgm:prSet presAssocID="{BC36311F-6DDF-4240-B7EF-B57648A40ADA}" presName="aNode" presStyleLbl="fgAcc1" presStyleIdx="10" presStyleCnt="16" custScaleX="26925" custScaleY="2000000" custLinFactX="-22114" custLinFactY="9829575" custLinFactNeighborX="-100000" custLinFactNeighborY="990000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49510ED-1FE0-4CD6-8B01-3877872B7A94}" type="pres">
      <dgm:prSet presAssocID="{BC36311F-6DDF-4240-B7EF-B57648A40ADA}" presName="aSpace" presStyleCnt="0"/>
      <dgm:spPr/>
    </dgm:pt>
    <dgm:pt modelId="{93F302BB-8C5D-4443-BD2C-62D09A6F0A49}" type="pres">
      <dgm:prSet presAssocID="{6C21802C-50EF-45C3-8373-154AFCD408F4}" presName="aNode" presStyleLbl="fgAcc1" presStyleIdx="11" presStyleCnt="16" custScaleX="28846" custScaleY="2000000" custLinFactY="8486758" custLinFactNeighborX="-86539" custLinFactNeighborY="850000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CAAEF15-68AB-4E57-9E45-57E95B204FC5}" type="pres">
      <dgm:prSet presAssocID="{6C21802C-50EF-45C3-8373-154AFCD408F4}" presName="aSpace" presStyleCnt="0"/>
      <dgm:spPr/>
    </dgm:pt>
    <dgm:pt modelId="{FD7F4217-0249-495B-B977-BBE32F391A2F}" type="pres">
      <dgm:prSet presAssocID="{DA941D73-7D74-4491-B87C-6C4701EF7F23}" presName="aNode" presStyleLbl="fgAcc1" presStyleIdx="12" presStyleCnt="16" custScaleX="25000" custScaleY="2000000" custLinFactY="6699258" custLinFactNeighborX="-51923" custLinFactNeighborY="670000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D0EC9D3-4593-48CE-9E37-C6512969D397}" type="pres">
      <dgm:prSet presAssocID="{DA941D73-7D74-4491-B87C-6C4701EF7F23}" presName="aSpace" presStyleCnt="0"/>
      <dgm:spPr/>
    </dgm:pt>
    <dgm:pt modelId="{E26529C6-5121-4C37-BF09-5C892223D9C4}" type="pres">
      <dgm:prSet presAssocID="{C6AB93B7-2A3F-4D58-8F8B-0B0AD70D328B}" presName="aNode" presStyleLbl="fgAcc1" presStyleIdx="13" presStyleCnt="16" custScaleX="23077" custScaleY="2000000" custLinFactY="4900000" custLinFactNeighborX="-20192" custLinFactNeighborY="499408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B0CB21D-F465-446A-AD6F-1891956DB58F}" type="pres">
      <dgm:prSet presAssocID="{C6AB93B7-2A3F-4D58-8F8B-0B0AD70D328B}" presName="aSpace" presStyleCnt="0"/>
      <dgm:spPr/>
    </dgm:pt>
    <dgm:pt modelId="{710DC1F4-BD01-4CE6-9D16-39AE655B81FC}" type="pres">
      <dgm:prSet presAssocID="{F5A90334-21E7-426A-8AAA-0970A838A621}" presName="aNode" presStyleLbl="fgAcc1" presStyleIdx="14" presStyleCnt="16" custScaleX="25000" custScaleY="2000000" custLinFactY="3111756" custLinFactNeighborX="9615" custLinFactNeighborY="320000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5A79750-0AFC-4EB4-820A-54FE613A1462}" type="pres">
      <dgm:prSet presAssocID="{F5A90334-21E7-426A-8AAA-0970A838A621}" presName="aSpace" presStyleCnt="0"/>
      <dgm:spPr/>
    </dgm:pt>
    <dgm:pt modelId="{C728A0A6-3B71-4B18-A1BF-52505D8FA83A}" type="pres">
      <dgm:prSet presAssocID="{B965C1ED-2207-4F05-A8D9-40C378C97ED0}" presName="aNode" presStyleLbl="fgAcc1" presStyleIdx="15" presStyleCnt="16" custScaleX="32693" custScaleY="2000000" custLinFactY="1345512" custLinFactNeighborX="42307" custLinFactNeighborY="140000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0C0A918-83FE-4628-BFE7-21B30DC9995F}" type="pres">
      <dgm:prSet presAssocID="{B965C1ED-2207-4F05-A8D9-40C378C97ED0}" presName="aSpace" presStyleCnt="0"/>
      <dgm:spPr/>
    </dgm:pt>
  </dgm:ptLst>
  <dgm:cxnLst>
    <dgm:cxn modelId="{1F67DB0D-80DC-41C0-9A9A-BB45F919C8E1}" srcId="{45E8B626-5431-464C-A866-71411E6D3A30}" destId="{C6AB93B7-2A3F-4D58-8F8B-0B0AD70D328B}" srcOrd="13" destOrd="0" parTransId="{E50ADECD-6791-43C6-84C1-7F9C85AAB12E}" sibTransId="{AB0535D2-E833-4DA6-B3EA-FC089AEBD65C}"/>
    <dgm:cxn modelId="{1D6BBA76-0353-4F24-88F9-3DF5425FB8CD}" srcId="{45E8B626-5431-464C-A866-71411E6D3A30}" destId="{6C21802C-50EF-45C3-8373-154AFCD408F4}" srcOrd="11" destOrd="0" parTransId="{8508D076-4E61-4A2D-BAD4-DEEE28B106B2}" sibTransId="{CA51D06D-04BB-4094-99DA-94D13C53CB95}"/>
    <dgm:cxn modelId="{63D693BC-9DA2-4F5E-849C-D442819D4992}" type="presOf" srcId="{6C10699C-E96F-4A57-BB8C-C14A8569C1F2}" destId="{3FA0AE25-A58F-4B14-B04A-33A18BDE4F56}" srcOrd="0" destOrd="0" presId="urn:microsoft.com/office/officeart/2005/8/layout/pyramid2"/>
    <dgm:cxn modelId="{F51F7719-4801-4CE2-BD9D-EFEA5ACF32A4}" srcId="{45E8B626-5431-464C-A866-71411E6D3A30}" destId="{DA941D73-7D74-4491-B87C-6C4701EF7F23}" srcOrd="12" destOrd="0" parTransId="{179087FA-CE7C-4532-8DD0-626BE0B4C9F7}" sibTransId="{F134B53B-1531-43BC-BC27-580488000256}"/>
    <dgm:cxn modelId="{39D8A930-51EF-46D5-A2D2-23F84ACE6395}" type="presOf" srcId="{6C21802C-50EF-45C3-8373-154AFCD408F4}" destId="{93F302BB-8C5D-4443-BD2C-62D09A6F0A49}" srcOrd="0" destOrd="0" presId="urn:microsoft.com/office/officeart/2005/8/layout/pyramid2"/>
    <dgm:cxn modelId="{25093A85-3CD5-4805-8CE4-4ADD87119200}" srcId="{45E8B626-5431-464C-A866-71411E6D3A30}" destId="{F5A90334-21E7-426A-8AAA-0970A838A621}" srcOrd="14" destOrd="0" parTransId="{441AF071-4535-4B0E-95D1-01E17F9F0012}" sibTransId="{D35125C7-6DCF-4396-8974-D0986362CB8B}"/>
    <dgm:cxn modelId="{6FADC4AE-86FE-4BE3-907C-893F569E3BDF}" type="presOf" srcId="{C5B8816B-FB5F-47D7-9FB8-4B6B88E13604}" destId="{593DD6D8-88B3-4119-A3C5-01E5ABBAB158}" srcOrd="0" destOrd="0" presId="urn:microsoft.com/office/officeart/2005/8/layout/pyramid2"/>
    <dgm:cxn modelId="{C60B7232-7F7A-4A1F-909A-C8066C8644FC}" srcId="{45E8B626-5431-464C-A866-71411E6D3A30}" destId="{D40AC5D4-1C8E-4A95-8150-710B69D5B9D1}" srcOrd="2" destOrd="0" parTransId="{AE5C467E-57F3-4DAB-8A2D-18E239B012D0}" sibTransId="{A6F3864D-74F5-4B63-8B8E-ABA2F95F7B32}"/>
    <dgm:cxn modelId="{7101A86A-A191-4A04-A08C-9575B0DC6ADF}" srcId="{45E8B626-5431-464C-A866-71411E6D3A30}" destId="{6B8A5F6D-7353-45E2-9525-310475BAF71E}" srcOrd="4" destOrd="0" parTransId="{979D83D8-D6C7-4DF1-BE37-E998E511396E}" sibTransId="{2EE54320-3413-4FE0-9480-B4EE92645F64}"/>
    <dgm:cxn modelId="{C2063F12-18E2-4DD9-BD45-F1AE6BDB8B84}" type="presOf" srcId="{6F41AEC9-83F3-45CE-8F1E-AC7275D89318}" destId="{7471B7A3-7053-4283-8460-3B72AA7C01F2}" srcOrd="0" destOrd="0" presId="urn:microsoft.com/office/officeart/2005/8/layout/pyramid2"/>
    <dgm:cxn modelId="{C3C6A300-36DC-4BCE-A3FB-501A4BA25005}" type="presOf" srcId="{BC36311F-6DDF-4240-B7EF-B57648A40ADA}" destId="{FECD1C16-2E0F-4498-A963-FFBD3A8436AA}" srcOrd="0" destOrd="0" presId="urn:microsoft.com/office/officeart/2005/8/layout/pyramid2"/>
    <dgm:cxn modelId="{4E6CFD4B-FE33-4BAC-ADA8-3A42AD08ED56}" type="presOf" srcId="{0850EA6F-DDD7-44B8-B007-0109332E74C2}" destId="{98D0EBCF-12D0-44C1-866E-90E7F615DF4F}" srcOrd="0" destOrd="0" presId="urn:microsoft.com/office/officeart/2005/8/layout/pyramid2"/>
    <dgm:cxn modelId="{377027A3-61D6-44EA-BFE1-828DA9EC4221}" srcId="{45E8B626-5431-464C-A866-71411E6D3A30}" destId="{C5B8816B-FB5F-47D7-9FB8-4B6B88E13604}" srcOrd="8" destOrd="0" parTransId="{743F1384-EC07-4AE4-A2DA-17D424503F4B}" sibTransId="{E9E0ED92-EDC4-4AB7-9518-28F1F14A562F}"/>
    <dgm:cxn modelId="{12682302-A0F1-4582-9119-B92BE1A4F466}" type="presOf" srcId="{45E8B626-5431-464C-A866-71411E6D3A30}" destId="{EB59FB12-FCC0-4A39-A4AB-29A44BA0AABA}" srcOrd="0" destOrd="0" presId="urn:microsoft.com/office/officeart/2005/8/layout/pyramid2"/>
    <dgm:cxn modelId="{929A1A20-7D5D-4D1E-A575-5AE3B621C7D8}" type="presOf" srcId="{1287A3AF-040B-405C-8C7D-70855477E980}" destId="{1A58F47C-3514-4788-A7E3-49C44E2AD6C7}" srcOrd="0" destOrd="0" presId="urn:microsoft.com/office/officeart/2005/8/layout/pyramid2"/>
    <dgm:cxn modelId="{532C8EF2-F44B-41AF-9673-1706C3B4A1B7}" srcId="{45E8B626-5431-464C-A866-71411E6D3A30}" destId="{BC36311F-6DDF-4240-B7EF-B57648A40ADA}" srcOrd="10" destOrd="0" parTransId="{991BFBD2-6A26-4FF9-B99A-989CCB1B0385}" sibTransId="{3F6A215D-0668-4A71-96D1-C7B9C4A74882}"/>
    <dgm:cxn modelId="{05C021FA-0A1D-44CF-9CB5-BC37CC118CC5}" type="presOf" srcId="{DA941D73-7D74-4491-B87C-6C4701EF7F23}" destId="{FD7F4217-0249-495B-B977-BBE32F391A2F}" srcOrd="0" destOrd="0" presId="urn:microsoft.com/office/officeart/2005/8/layout/pyramid2"/>
    <dgm:cxn modelId="{37744536-71AF-4E6D-8713-2A7CCD0E70E3}" type="presOf" srcId="{D40AC5D4-1C8E-4A95-8150-710B69D5B9D1}" destId="{FEF8151A-46C7-487A-B6C4-20EB7C02BF9E}" srcOrd="0" destOrd="0" presId="urn:microsoft.com/office/officeart/2005/8/layout/pyramid2"/>
    <dgm:cxn modelId="{8AC7D088-2D7A-4784-8221-C91EE6E1FE82}" srcId="{45E8B626-5431-464C-A866-71411E6D3A30}" destId="{724BE9E1-B0EA-444F-8C33-BC8F1AC0DAD5}" srcOrd="6" destOrd="0" parTransId="{35F3C84E-41E1-498F-9B8E-D54CFC98F896}" sibTransId="{B8BFF1A2-E565-4C5B-976A-EC8199762F9D}"/>
    <dgm:cxn modelId="{95ADA368-37DD-4177-86FE-DF58D50AD93B}" type="presOf" srcId="{0E363496-E1FE-4E6B-84E3-ED0F467FE9D9}" destId="{9F785250-EC2F-43AF-8C3D-440B19EC6929}" srcOrd="0" destOrd="0" presId="urn:microsoft.com/office/officeart/2005/8/layout/pyramid2"/>
    <dgm:cxn modelId="{D1760479-0BB3-413F-8268-035C283DB4AB}" srcId="{45E8B626-5431-464C-A866-71411E6D3A30}" destId="{B965C1ED-2207-4F05-A8D9-40C378C97ED0}" srcOrd="15" destOrd="0" parTransId="{5CF3CD8C-95A4-409F-BBFE-089DA1BA6A1E}" sibTransId="{584B7064-0623-49BD-A81B-4A1E997F60B2}"/>
    <dgm:cxn modelId="{B174DB1F-A337-4FB7-8038-97521C57F13D}" srcId="{45E8B626-5431-464C-A866-71411E6D3A30}" destId="{0850EA6F-DDD7-44B8-B007-0109332E74C2}" srcOrd="0" destOrd="0" parTransId="{BE7B9D66-8002-44C9-9892-6CA6B412E1B1}" sibTransId="{159A2F7F-1B1F-4751-8A45-0B35289DD41A}"/>
    <dgm:cxn modelId="{BD163F7D-EE44-4A91-9C70-92168F2C30F7}" type="presOf" srcId="{6B8A5F6D-7353-45E2-9525-310475BAF71E}" destId="{762907A6-7139-47C7-BDD8-6B9DB5C96EB2}" srcOrd="0" destOrd="0" presId="urn:microsoft.com/office/officeart/2005/8/layout/pyramid2"/>
    <dgm:cxn modelId="{48F6BDE9-08EE-4BD5-AFBC-64E0FFAB3C72}" type="presOf" srcId="{F5A90334-21E7-426A-8AAA-0970A838A621}" destId="{710DC1F4-BD01-4CE6-9D16-39AE655B81FC}" srcOrd="0" destOrd="0" presId="urn:microsoft.com/office/officeart/2005/8/layout/pyramid2"/>
    <dgm:cxn modelId="{E5DD1837-EAFB-4F18-ACD6-F0D740001FAA}" srcId="{45E8B626-5431-464C-A866-71411E6D3A30}" destId="{6F41AEC9-83F3-45CE-8F1E-AC7275D89318}" srcOrd="1" destOrd="0" parTransId="{392808D2-A1FF-498C-8ADC-F38048F395AA}" sibTransId="{FAC73FE6-3844-4497-B1CD-94BF1523CD92}"/>
    <dgm:cxn modelId="{AC007DB0-E7DC-45E8-9303-F59FA714C53C}" type="presOf" srcId="{E57B1256-8C32-4884-A712-2B3A5AFC138A}" destId="{F6476FAA-1EF9-49E5-B8CD-FACEA4995C80}" srcOrd="0" destOrd="0" presId="urn:microsoft.com/office/officeart/2005/8/layout/pyramid2"/>
    <dgm:cxn modelId="{572330DC-5798-454C-A046-970119A23A3F}" type="presOf" srcId="{C6AB93B7-2A3F-4D58-8F8B-0B0AD70D328B}" destId="{E26529C6-5121-4C37-BF09-5C892223D9C4}" srcOrd="0" destOrd="0" presId="urn:microsoft.com/office/officeart/2005/8/layout/pyramid2"/>
    <dgm:cxn modelId="{A41D7477-59AA-4237-93B6-7104C157F369}" type="presOf" srcId="{724BE9E1-B0EA-444F-8C33-BC8F1AC0DAD5}" destId="{58E90C8A-C5D3-4B1D-B55C-2612067C7AC5}" srcOrd="0" destOrd="0" presId="urn:microsoft.com/office/officeart/2005/8/layout/pyramid2"/>
    <dgm:cxn modelId="{01C8C850-5B2C-4EEE-91C3-6EC453EA0E02}" srcId="{45E8B626-5431-464C-A866-71411E6D3A30}" destId="{1287A3AF-040B-405C-8C7D-70855477E980}" srcOrd="7" destOrd="0" parTransId="{BD0E584F-695F-4EE1-98D3-099545537D3D}" sibTransId="{36453B40-93B0-401D-865A-0D55112F12E4}"/>
    <dgm:cxn modelId="{34A9900E-46CA-42BD-9A1E-9A606CCFDBC5}" srcId="{45E8B626-5431-464C-A866-71411E6D3A30}" destId="{E57B1256-8C32-4884-A712-2B3A5AFC138A}" srcOrd="9" destOrd="0" parTransId="{65592901-55C3-4D85-8600-E7EF7CBF8C66}" sibTransId="{3FDE3B13-4690-4F92-B771-C4E7451A1D72}"/>
    <dgm:cxn modelId="{E9FCDAFE-EE01-41D1-AEC5-626661D53CD0}" type="presOf" srcId="{B965C1ED-2207-4F05-A8D9-40C378C97ED0}" destId="{C728A0A6-3B71-4B18-A1BF-52505D8FA83A}" srcOrd="0" destOrd="0" presId="urn:microsoft.com/office/officeart/2005/8/layout/pyramid2"/>
    <dgm:cxn modelId="{BB0D3A85-D877-4644-869F-49CE55D904BB}" srcId="{45E8B626-5431-464C-A866-71411E6D3A30}" destId="{6C10699C-E96F-4A57-BB8C-C14A8569C1F2}" srcOrd="5" destOrd="0" parTransId="{19E65441-D9DF-4031-92DA-C553ABDC7744}" sibTransId="{7EC27712-7644-4011-8895-A9B7AB7C6CF3}"/>
    <dgm:cxn modelId="{174AB42C-50B7-40E8-ADA9-718F2F338198}" srcId="{45E8B626-5431-464C-A866-71411E6D3A30}" destId="{0E363496-E1FE-4E6B-84E3-ED0F467FE9D9}" srcOrd="3" destOrd="0" parTransId="{1F1E6984-F704-4036-91B3-6A21260FF98F}" sibTransId="{8E36FE30-D217-4703-A2D6-363A3136DEF7}"/>
    <dgm:cxn modelId="{1802CB7E-8C94-4B85-AF09-481A6FB0D0A5}" type="presParOf" srcId="{EB59FB12-FCC0-4A39-A4AB-29A44BA0AABA}" destId="{A6721F3F-BC5C-4136-A4C5-C39FAC22094D}" srcOrd="0" destOrd="0" presId="urn:microsoft.com/office/officeart/2005/8/layout/pyramid2"/>
    <dgm:cxn modelId="{86AA296C-AA2B-4FCA-B295-86FA4F448D8D}" type="presParOf" srcId="{EB59FB12-FCC0-4A39-A4AB-29A44BA0AABA}" destId="{30E93B25-AD12-43DC-90C0-6C78B1027622}" srcOrd="1" destOrd="0" presId="urn:microsoft.com/office/officeart/2005/8/layout/pyramid2"/>
    <dgm:cxn modelId="{DE95FF82-C078-4CA8-ADB3-7EB311838F3F}" type="presParOf" srcId="{30E93B25-AD12-43DC-90C0-6C78B1027622}" destId="{98D0EBCF-12D0-44C1-866E-90E7F615DF4F}" srcOrd="0" destOrd="0" presId="urn:microsoft.com/office/officeart/2005/8/layout/pyramid2"/>
    <dgm:cxn modelId="{C1167236-56BB-4E56-B2C9-FC63ABF83122}" type="presParOf" srcId="{30E93B25-AD12-43DC-90C0-6C78B1027622}" destId="{5AE0CC3D-0164-4EE8-BF97-9C94F49943FB}" srcOrd="1" destOrd="0" presId="urn:microsoft.com/office/officeart/2005/8/layout/pyramid2"/>
    <dgm:cxn modelId="{237D1B0C-BB7B-4435-9F44-C58A2AD4AB27}" type="presParOf" srcId="{30E93B25-AD12-43DC-90C0-6C78B1027622}" destId="{7471B7A3-7053-4283-8460-3B72AA7C01F2}" srcOrd="2" destOrd="0" presId="urn:microsoft.com/office/officeart/2005/8/layout/pyramid2"/>
    <dgm:cxn modelId="{4CB805E4-766E-43D8-9EB5-16EB66FF46BE}" type="presParOf" srcId="{30E93B25-AD12-43DC-90C0-6C78B1027622}" destId="{80FC5324-C983-45C0-98F9-2A60B3868464}" srcOrd="3" destOrd="0" presId="urn:microsoft.com/office/officeart/2005/8/layout/pyramid2"/>
    <dgm:cxn modelId="{956054B9-1CB4-4969-BD09-AA5C505E51AD}" type="presParOf" srcId="{30E93B25-AD12-43DC-90C0-6C78B1027622}" destId="{FEF8151A-46C7-487A-B6C4-20EB7C02BF9E}" srcOrd="4" destOrd="0" presId="urn:microsoft.com/office/officeart/2005/8/layout/pyramid2"/>
    <dgm:cxn modelId="{9D13B56F-BF8A-40C7-B0B6-EAF7CA880A79}" type="presParOf" srcId="{30E93B25-AD12-43DC-90C0-6C78B1027622}" destId="{D6471D1C-DBC6-49FF-BE2F-29079AE57CFB}" srcOrd="5" destOrd="0" presId="urn:microsoft.com/office/officeart/2005/8/layout/pyramid2"/>
    <dgm:cxn modelId="{361E0F79-1E27-487E-A7D2-D63F2291F6E1}" type="presParOf" srcId="{30E93B25-AD12-43DC-90C0-6C78B1027622}" destId="{9F785250-EC2F-43AF-8C3D-440B19EC6929}" srcOrd="6" destOrd="0" presId="urn:microsoft.com/office/officeart/2005/8/layout/pyramid2"/>
    <dgm:cxn modelId="{ED21E180-8D23-48A7-AF1F-C6C7D815538D}" type="presParOf" srcId="{30E93B25-AD12-43DC-90C0-6C78B1027622}" destId="{D92383DD-CC91-430E-BB1E-7F5E6CBEBC92}" srcOrd="7" destOrd="0" presId="urn:microsoft.com/office/officeart/2005/8/layout/pyramid2"/>
    <dgm:cxn modelId="{892223F7-FAD8-4038-83F8-897B2AE23B1F}" type="presParOf" srcId="{30E93B25-AD12-43DC-90C0-6C78B1027622}" destId="{762907A6-7139-47C7-BDD8-6B9DB5C96EB2}" srcOrd="8" destOrd="0" presId="urn:microsoft.com/office/officeart/2005/8/layout/pyramid2"/>
    <dgm:cxn modelId="{970558C2-D6C3-44BC-938B-1B90CBC0998D}" type="presParOf" srcId="{30E93B25-AD12-43DC-90C0-6C78B1027622}" destId="{133374E4-5EB8-4DF3-AE44-062E1E3A00B2}" srcOrd="9" destOrd="0" presId="urn:microsoft.com/office/officeart/2005/8/layout/pyramid2"/>
    <dgm:cxn modelId="{84209A7C-4F98-4A9F-9A2E-21CF3F26AAC5}" type="presParOf" srcId="{30E93B25-AD12-43DC-90C0-6C78B1027622}" destId="{3FA0AE25-A58F-4B14-B04A-33A18BDE4F56}" srcOrd="10" destOrd="0" presId="urn:microsoft.com/office/officeart/2005/8/layout/pyramid2"/>
    <dgm:cxn modelId="{266A276A-1A18-4DE3-AD83-19B86718052B}" type="presParOf" srcId="{30E93B25-AD12-43DC-90C0-6C78B1027622}" destId="{0100CAD7-0EF5-43AB-8FB4-4FF53743D2E1}" srcOrd="11" destOrd="0" presId="urn:microsoft.com/office/officeart/2005/8/layout/pyramid2"/>
    <dgm:cxn modelId="{B151261A-C477-4BE9-A383-E54849397802}" type="presParOf" srcId="{30E93B25-AD12-43DC-90C0-6C78B1027622}" destId="{58E90C8A-C5D3-4B1D-B55C-2612067C7AC5}" srcOrd="12" destOrd="0" presId="urn:microsoft.com/office/officeart/2005/8/layout/pyramid2"/>
    <dgm:cxn modelId="{811DF51A-B8C4-42D5-B32E-1548BA129F31}" type="presParOf" srcId="{30E93B25-AD12-43DC-90C0-6C78B1027622}" destId="{B836499C-1625-4C98-B1A2-6673C0CCB6C5}" srcOrd="13" destOrd="0" presId="urn:microsoft.com/office/officeart/2005/8/layout/pyramid2"/>
    <dgm:cxn modelId="{65303B14-01E6-4236-9094-48DEF550F2CE}" type="presParOf" srcId="{30E93B25-AD12-43DC-90C0-6C78B1027622}" destId="{1A58F47C-3514-4788-A7E3-49C44E2AD6C7}" srcOrd="14" destOrd="0" presId="urn:microsoft.com/office/officeart/2005/8/layout/pyramid2"/>
    <dgm:cxn modelId="{7946D5BE-F3CF-4827-8EB0-801294C1198D}" type="presParOf" srcId="{30E93B25-AD12-43DC-90C0-6C78B1027622}" destId="{7AB38BD6-BE2D-48BA-AFAE-C90B72442801}" srcOrd="15" destOrd="0" presId="urn:microsoft.com/office/officeart/2005/8/layout/pyramid2"/>
    <dgm:cxn modelId="{7E9D76B3-74A8-4CEC-8AC4-6B8C9DA7CAFD}" type="presParOf" srcId="{30E93B25-AD12-43DC-90C0-6C78B1027622}" destId="{593DD6D8-88B3-4119-A3C5-01E5ABBAB158}" srcOrd="16" destOrd="0" presId="urn:microsoft.com/office/officeart/2005/8/layout/pyramid2"/>
    <dgm:cxn modelId="{05F732BF-4663-4F68-922B-ED1B5C8CE5BE}" type="presParOf" srcId="{30E93B25-AD12-43DC-90C0-6C78B1027622}" destId="{25F7BE3B-B642-496B-A8E9-3E6E9095BB69}" srcOrd="17" destOrd="0" presId="urn:microsoft.com/office/officeart/2005/8/layout/pyramid2"/>
    <dgm:cxn modelId="{23701622-0143-4C1F-9B16-596EEC20B4A3}" type="presParOf" srcId="{30E93B25-AD12-43DC-90C0-6C78B1027622}" destId="{F6476FAA-1EF9-49E5-B8CD-FACEA4995C80}" srcOrd="18" destOrd="0" presId="urn:microsoft.com/office/officeart/2005/8/layout/pyramid2"/>
    <dgm:cxn modelId="{6A4F0AAB-F5A7-4881-87B6-9EB599EF7BB0}" type="presParOf" srcId="{30E93B25-AD12-43DC-90C0-6C78B1027622}" destId="{4D7C007F-0D90-4252-AF9A-CCC6B44AB4AF}" srcOrd="19" destOrd="0" presId="urn:microsoft.com/office/officeart/2005/8/layout/pyramid2"/>
    <dgm:cxn modelId="{C37C20E0-B315-4702-9EDE-31136CFA9C6E}" type="presParOf" srcId="{30E93B25-AD12-43DC-90C0-6C78B1027622}" destId="{FECD1C16-2E0F-4498-A963-FFBD3A8436AA}" srcOrd="20" destOrd="0" presId="urn:microsoft.com/office/officeart/2005/8/layout/pyramid2"/>
    <dgm:cxn modelId="{5CA9E9DA-BFF7-4E65-A0CF-FA691B034588}" type="presParOf" srcId="{30E93B25-AD12-43DC-90C0-6C78B1027622}" destId="{449510ED-1FE0-4CD6-8B01-3877872B7A94}" srcOrd="21" destOrd="0" presId="urn:microsoft.com/office/officeart/2005/8/layout/pyramid2"/>
    <dgm:cxn modelId="{3D2E522E-C2ED-4E50-887A-B56D56F6CD3F}" type="presParOf" srcId="{30E93B25-AD12-43DC-90C0-6C78B1027622}" destId="{93F302BB-8C5D-4443-BD2C-62D09A6F0A49}" srcOrd="22" destOrd="0" presId="urn:microsoft.com/office/officeart/2005/8/layout/pyramid2"/>
    <dgm:cxn modelId="{9587F3BE-E8DA-493B-AB7B-0BCC88A0C0B8}" type="presParOf" srcId="{30E93B25-AD12-43DC-90C0-6C78B1027622}" destId="{9CAAEF15-68AB-4E57-9E45-57E95B204FC5}" srcOrd="23" destOrd="0" presId="urn:microsoft.com/office/officeart/2005/8/layout/pyramid2"/>
    <dgm:cxn modelId="{115BAA5C-2231-4BCE-90DE-3E8E547EFC5E}" type="presParOf" srcId="{30E93B25-AD12-43DC-90C0-6C78B1027622}" destId="{FD7F4217-0249-495B-B977-BBE32F391A2F}" srcOrd="24" destOrd="0" presId="urn:microsoft.com/office/officeart/2005/8/layout/pyramid2"/>
    <dgm:cxn modelId="{40AB43AC-ED79-47F8-BEF1-DC39CB6448D6}" type="presParOf" srcId="{30E93B25-AD12-43DC-90C0-6C78B1027622}" destId="{FD0EC9D3-4593-48CE-9E37-C6512969D397}" srcOrd="25" destOrd="0" presId="urn:microsoft.com/office/officeart/2005/8/layout/pyramid2"/>
    <dgm:cxn modelId="{F029D0AA-22E6-490D-8B4E-184BF782A0F0}" type="presParOf" srcId="{30E93B25-AD12-43DC-90C0-6C78B1027622}" destId="{E26529C6-5121-4C37-BF09-5C892223D9C4}" srcOrd="26" destOrd="0" presId="urn:microsoft.com/office/officeart/2005/8/layout/pyramid2"/>
    <dgm:cxn modelId="{C90939EF-16D8-4423-8F8C-546419E38C5A}" type="presParOf" srcId="{30E93B25-AD12-43DC-90C0-6C78B1027622}" destId="{5B0CB21D-F465-446A-AD6F-1891956DB58F}" srcOrd="27" destOrd="0" presId="urn:microsoft.com/office/officeart/2005/8/layout/pyramid2"/>
    <dgm:cxn modelId="{0CBE58DF-2B2E-479A-BE15-77CD11E31DA4}" type="presParOf" srcId="{30E93B25-AD12-43DC-90C0-6C78B1027622}" destId="{710DC1F4-BD01-4CE6-9D16-39AE655B81FC}" srcOrd="28" destOrd="0" presId="urn:microsoft.com/office/officeart/2005/8/layout/pyramid2"/>
    <dgm:cxn modelId="{BEB920A6-97D6-44F1-9AAC-F928717273FD}" type="presParOf" srcId="{30E93B25-AD12-43DC-90C0-6C78B1027622}" destId="{05A79750-0AFC-4EB4-820A-54FE613A1462}" srcOrd="29" destOrd="0" presId="urn:microsoft.com/office/officeart/2005/8/layout/pyramid2"/>
    <dgm:cxn modelId="{01012550-76A3-43C9-B782-A43C1E3CC469}" type="presParOf" srcId="{30E93B25-AD12-43DC-90C0-6C78B1027622}" destId="{C728A0A6-3B71-4B18-A1BF-52505D8FA83A}" srcOrd="30" destOrd="0" presId="urn:microsoft.com/office/officeart/2005/8/layout/pyramid2"/>
    <dgm:cxn modelId="{BC85B901-696B-49B7-BCFF-FE02BB5D67CD}" type="presParOf" srcId="{30E93B25-AD12-43DC-90C0-6C78B1027622}" destId="{40C0A918-83FE-4628-BFE7-21B30DC9995F}" srcOrd="3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5125763-3268-43A0-9DA3-E24AFDC66E55}" type="doc">
      <dgm:prSet loTypeId="urn:microsoft.com/office/officeart/2005/8/layout/radial4" loCatId="relationship" qsTypeId="urn:microsoft.com/office/officeart/2005/8/quickstyle/simple1#53" qsCatId="simple" csTypeId="urn:microsoft.com/office/officeart/2005/8/colors/accent1_2#46" csCatId="accent1" phldr="1"/>
      <dgm:spPr/>
      <dgm:t>
        <a:bodyPr/>
        <a:lstStyle/>
        <a:p>
          <a:endParaRPr lang="th-TH"/>
        </a:p>
      </dgm:t>
    </dgm:pt>
    <dgm:pt modelId="{324F869E-AAB5-457C-BFC4-E406FCC9D088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h-TH" sz="24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rPr>
            <a:t>อุปสรรคสำคัญ</a:t>
          </a:r>
          <a:endParaRPr lang="th-TH" sz="2400" b="1" dirty="0">
            <a:solidFill>
              <a:schemeClr val="tx1"/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E2D78A4B-791E-487F-AEE6-3BFF06A3965D}" type="parTrans" cxnId="{852DCC4A-2081-4868-933D-D7A87C73E2EE}">
      <dgm:prSet/>
      <dgm:spPr/>
      <dgm:t>
        <a:bodyPr/>
        <a:lstStyle/>
        <a:p>
          <a:endParaRPr lang="th-TH"/>
        </a:p>
      </dgm:t>
    </dgm:pt>
    <dgm:pt modelId="{3148542A-5D78-41CB-82C8-9C0F65745369}" type="sibTrans" cxnId="{852DCC4A-2081-4868-933D-D7A87C73E2EE}">
      <dgm:prSet/>
      <dgm:spPr/>
      <dgm:t>
        <a:bodyPr/>
        <a:lstStyle/>
        <a:p>
          <a:endParaRPr lang="th-TH"/>
        </a:p>
      </dgm:t>
    </dgm:pt>
    <dgm:pt modelId="{3C441635-C9BA-4D0B-BB18-11F3446DF331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h-TH" sz="24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rPr>
            <a:t>วัฒนธรรมภายใน</a:t>
          </a:r>
          <a:endParaRPr lang="th-TH" sz="2400" b="1" dirty="0">
            <a:solidFill>
              <a:schemeClr val="tx1"/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21F51331-F3D2-480D-8B4B-946A718C430B}" type="parTrans" cxnId="{AD3BF9B3-AA2B-439F-A493-36172A3014A7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th-TH">
            <a:latin typeface="TH SarabunIT๙" pitchFamily="34" charset="-34"/>
            <a:cs typeface="TH SarabunIT๙" pitchFamily="34" charset="-34"/>
          </a:endParaRPr>
        </a:p>
      </dgm:t>
    </dgm:pt>
    <dgm:pt modelId="{2E7649D5-B9EC-41D2-986C-F45A1800C865}" type="sibTrans" cxnId="{AD3BF9B3-AA2B-439F-A493-36172A3014A7}">
      <dgm:prSet/>
      <dgm:spPr/>
      <dgm:t>
        <a:bodyPr/>
        <a:lstStyle/>
        <a:p>
          <a:endParaRPr lang="th-TH"/>
        </a:p>
      </dgm:t>
    </dgm:pt>
    <dgm:pt modelId="{54960D74-0C9A-436C-BD2E-8E2F61A1D885}">
      <dgm:prSet phldrT="[Text]" custT="1"/>
      <dgm:spPr/>
      <dgm:t>
        <a:bodyPr/>
        <a:lstStyle/>
        <a:p>
          <a:endParaRPr lang="th-TH" sz="2400" b="1" dirty="0">
            <a:solidFill>
              <a:schemeClr val="tx1"/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06C5C04B-A096-4EAE-A1BD-9EE7D59ABF50}" type="parTrans" cxnId="{15AF59DC-0520-4D3F-A0D3-7859C1FC1F55}">
      <dgm:prSet/>
      <dgm:spPr/>
      <dgm:t>
        <a:bodyPr/>
        <a:lstStyle/>
        <a:p>
          <a:endParaRPr lang="th-TH"/>
        </a:p>
      </dgm:t>
    </dgm:pt>
    <dgm:pt modelId="{4ECC2CED-888B-49CD-9883-B90EE9CEED5E}" type="sibTrans" cxnId="{15AF59DC-0520-4D3F-A0D3-7859C1FC1F55}">
      <dgm:prSet/>
      <dgm:spPr/>
      <dgm:t>
        <a:bodyPr/>
        <a:lstStyle/>
        <a:p>
          <a:endParaRPr lang="th-TH"/>
        </a:p>
      </dgm:t>
    </dgm:pt>
    <dgm:pt modelId="{DAC2D3D3-C349-4042-A244-1B5BEC3369B8}">
      <dgm:prSet phldrT="[Text]" custT="1"/>
      <dgm:spPr/>
      <dgm:t>
        <a:bodyPr/>
        <a:lstStyle/>
        <a:p>
          <a:endParaRPr lang="th-TH" sz="2400" b="1" dirty="0">
            <a:solidFill>
              <a:schemeClr val="tx1"/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4D6952F0-5C04-41F0-95BC-F96C0603E254}" type="parTrans" cxnId="{4E96FE76-18B3-416F-B301-86879D729F2D}">
      <dgm:prSet/>
      <dgm:spPr/>
      <dgm:t>
        <a:bodyPr/>
        <a:lstStyle/>
        <a:p>
          <a:endParaRPr lang="th-TH"/>
        </a:p>
      </dgm:t>
    </dgm:pt>
    <dgm:pt modelId="{DEA1C591-291B-41B9-96B9-A58A3ED8B27E}" type="sibTrans" cxnId="{4E96FE76-18B3-416F-B301-86879D729F2D}">
      <dgm:prSet/>
      <dgm:spPr/>
      <dgm:t>
        <a:bodyPr/>
        <a:lstStyle/>
        <a:p>
          <a:endParaRPr lang="th-TH"/>
        </a:p>
      </dgm:t>
    </dgm:pt>
    <dgm:pt modelId="{3062E405-0823-43EA-8379-6CBF4F4DC60B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h-TH" sz="24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rPr>
            <a:t>อาณาจักรของแต่ละหน่วยงาน</a:t>
          </a:r>
          <a:endParaRPr lang="th-TH" sz="2400" b="1" dirty="0">
            <a:solidFill>
              <a:schemeClr val="tx1"/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D2893FEE-C723-4AE2-A583-A63512DBB8BD}" type="parTrans" cxnId="{892ABBF0-0EAA-44A8-88AA-2685FD3E8D3C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th-TH">
            <a:latin typeface="TH SarabunIT๙" pitchFamily="34" charset="-34"/>
            <a:cs typeface="TH SarabunIT๙" pitchFamily="34" charset="-34"/>
          </a:endParaRPr>
        </a:p>
      </dgm:t>
    </dgm:pt>
    <dgm:pt modelId="{F5C87443-25CF-4D86-93CD-B2A65EBD73E6}" type="sibTrans" cxnId="{892ABBF0-0EAA-44A8-88AA-2685FD3E8D3C}">
      <dgm:prSet/>
      <dgm:spPr/>
      <dgm:t>
        <a:bodyPr/>
        <a:lstStyle/>
        <a:p>
          <a:endParaRPr lang="th-TH"/>
        </a:p>
      </dgm:t>
    </dgm:pt>
    <dgm:pt modelId="{CBD05DD4-70D1-4C13-AB4D-720DE9F02302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h-TH" sz="24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rPr>
            <a:t>ขาดกระบวนการที่เป็นทางการ</a:t>
          </a:r>
          <a:endParaRPr lang="th-TH" sz="2400" b="1" dirty="0">
            <a:solidFill>
              <a:schemeClr val="tx1"/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34BDBA7D-588E-439D-8CAE-BD404A7E203A}" type="parTrans" cxnId="{F134FA55-5CE3-447A-A6ED-1134A510169B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th-TH">
            <a:latin typeface="TH SarabunIT๙" pitchFamily="34" charset="-34"/>
            <a:cs typeface="TH SarabunIT๙" pitchFamily="34" charset="-34"/>
          </a:endParaRPr>
        </a:p>
      </dgm:t>
    </dgm:pt>
    <dgm:pt modelId="{2764C71B-0698-41F2-9898-919CF6AA753B}" type="sibTrans" cxnId="{F134FA55-5CE3-447A-A6ED-1134A510169B}">
      <dgm:prSet/>
      <dgm:spPr/>
      <dgm:t>
        <a:bodyPr/>
        <a:lstStyle/>
        <a:p>
          <a:endParaRPr lang="th-TH"/>
        </a:p>
      </dgm:t>
    </dgm:pt>
    <dgm:pt modelId="{856E0C32-BE39-425C-A7DA-3BFD9707377A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h-TH" sz="24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rPr>
            <a:t>ขาดผู้รู้จริง</a:t>
          </a:r>
          <a:endParaRPr lang="th-TH" sz="2400" b="1" dirty="0">
            <a:solidFill>
              <a:schemeClr val="tx1"/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A39CACAD-BDDB-4A8A-9819-69275435A378}" type="parTrans" cxnId="{DFA630FE-14AF-4041-8989-6A6B3BBD653E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th-TH">
            <a:latin typeface="TH SarabunIT๙" pitchFamily="34" charset="-34"/>
            <a:cs typeface="TH SarabunIT๙" pitchFamily="34" charset="-34"/>
          </a:endParaRPr>
        </a:p>
      </dgm:t>
    </dgm:pt>
    <dgm:pt modelId="{4FCB3C68-04B9-4816-B744-B52E487C8850}" type="sibTrans" cxnId="{DFA630FE-14AF-4041-8989-6A6B3BBD653E}">
      <dgm:prSet/>
      <dgm:spPr/>
      <dgm:t>
        <a:bodyPr/>
        <a:lstStyle/>
        <a:p>
          <a:endParaRPr lang="th-TH"/>
        </a:p>
      </dgm:t>
    </dgm:pt>
    <dgm:pt modelId="{A5CA70B8-BA6E-4427-A11B-5E50745385CE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h-TH" sz="24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rPr>
            <a:t>ขาดความเข้าใจ</a:t>
          </a:r>
          <a:endParaRPr lang="th-TH" sz="2400" b="1" dirty="0">
            <a:solidFill>
              <a:schemeClr val="tx1"/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424D615C-0642-499D-A7BC-989CC380BB46}" type="parTrans" cxnId="{F8B44EE8-0F37-45E3-A9A2-576C4091DCD2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th-TH">
            <a:latin typeface="TH SarabunIT๙" pitchFamily="34" charset="-34"/>
            <a:cs typeface="TH SarabunIT๙" pitchFamily="34" charset="-34"/>
          </a:endParaRPr>
        </a:p>
      </dgm:t>
    </dgm:pt>
    <dgm:pt modelId="{F153B292-2DBE-4B0D-AA29-9A766FE7B69A}" type="sibTrans" cxnId="{F8B44EE8-0F37-45E3-A9A2-576C4091DCD2}">
      <dgm:prSet/>
      <dgm:spPr/>
      <dgm:t>
        <a:bodyPr/>
        <a:lstStyle/>
        <a:p>
          <a:endParaRPr lang="th-TH"/>
        </a:p>
      </dgm:t>
    </dgm:pt>
    <dgm:pt modelId="{912514B3-F5FE-43A4-A58C-F51F6E89BCD2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h-TH" sz="24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rPr>
            <a:t>ขาดกำลังใจ</a:t>
          </a:r>
          <a:endParaRPr lang="th-TH" sz="2400" b="1" dirty="0">
            <a:solidFill>
              <a:schemeClr val="tx1"/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96023A89-F2F8-4E8E-9572-41E54A880A85}" type="parTrans" cxnId="{FF198CFA-7EC0-40E0-89BB-53FAF1B5C17A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th-TH">
            <a:latin typeface="TH SarabunIT๙" pitchFamily="34" charset="-34"/>
            <a:cs typeface="TH SarabunIT๙" pitchFamily="34" charset="-34"/>
          </a:endParaRPr>
        </a:p>
      </dgm:t>
    </dgm:pt>
    <dgm:pt modelId="{537C7BB6-FFEC-4EAD-9014-25AC5F2288AD}" type="sibTrans" cxnId="{FF198CFA-7EC0-40E0-89BB-53FAF1B5C17A}">
      <dgm:prSet/>
      <dgm:spPr/>
      <dgm:t>
        <a:bodyPr/>
        <a:lstStyle/>
        <a:p>
          <a:endParaRPr lang="th-TH"/>
        </a:p>
      </dgm:t>
    </dgm:pt>
    <dgm:pt modelId="{8EEAF78E-6EAF-4959-8A1E-158E3087F463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h-TH" sz="24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rPr>
            <a:t>ผู้บริหารไม่เห็นประโยชน์จากระบบ</a:t>
          </a:r>
          <a:endParaRPr lang="th-TH" sz="2400" b="1" dirty="0">
            <a:solidFill>
              <a:schemeClr val="tx1"/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418ADDBB-FF67-465B-B520-B6634CE8F482}" type="parTrans" cxnId="{96CEFB7C-70A7-47FE-A12F-1518E48F5990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th-TH">
            <a:latin typeface="TH SarabunIT๙" pitchFamily="34" charset="-34"/>
            <a:cs typeface="TH SarabunIT๙" pitchFamily="34" charset="-34"/>
          </a:endParaRPr>
        </a:p>
      </dgm:t>
    </dgm:pt>
    <dgm:pt modelId="{21B60787-365C-49D7-A684-574E774F86EA}" type="sibTrans" cxnId="{96CEFB7C-70A7-47FE-A12F-1518E48F5990}">
      <dgm:prSet/>
      <dgm:spPr/>
      <dgm:t>
        <a:bodyPr/>
        <a:lstStyle/>
        <a:p>
          <a:endParaRPr lang="th-TH"/>
        </a:p>
      </dgm:t>
    </dgm:pt>
    <dgm:pt modelId="{FF9E7015-0798-4FA0-8695-24762B21D40B}" type="pres">
      <dgm:prSet presAssocID="{D5125763-3268-43A0-9DA3-E24AFDC66E55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7991C2E4-4FC6-462A-AEB7-287017F138B5}" type="pres">
      <dgm:prSet presAssocID="{324F869E-AAB5-457C-BFC4-E406FCC9D088}" presName="centerShape" presStyleLbl="node0" presStyleIdx="0" presStyleCnt="1" custScaleX="80188" custScaleY="72625" custLinFactNeighborX="-822" custLinFactNeighborY="-26421"/>
      <dgm:spPr/>
      <dgm:t>
        <a:bodyPr/>
        <a:lstStyle/>
        <a:p>
          <a:endParaRPr lang="th-TH"/>
        </a:p>
      </dgm:t>
    </dgm:pt>
    <dgm:pt modelId="{20F0F273-67A1-4CD3-A2E5-C71E9A6AFCFA}" type="pres">
      <dgm:prSet presAssocID="{21F51331-F3D2-480D-8B4B-946A718C430B}" presName="parTrans" presStyleLbl="bgSibTrans2D1" presStyleIdx="0" presStyleCnt="7" custScaleX="33955" custScaleY="63068" custLinFactNeighborX="20555" custLinFactNeighborY="-27534"/>
      <dgm:spPr/>
      <dgm:t>
        <a:bodyPr/>
        <a:lstStyle/>
        <a:p>
          <a:endParaRPr lang="th-TH"/>
        </a:p>
      </dgm:t>
    </dgm:pt>
    <dgm:pt modelId="{2456A6A3-9A42-457E-908A-563E72D041EE}" type="pres">
      <dgm:prSet presAssocID="{3C441635-C9BA-4D0B-BB18-11F3446DF331}" presName="node" presStyleLbl="node1" presStyleIdx="0" presStyleCnt="7" custScaleX="167149" custRadScaleRad="80467" custRadScaleInc="-3227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164D9DA6-2827-4DE3-AF8D-0901A130F515}" type="pres">
      <dgm:prSet presAssocID="{D2893FEE-C723-4AE2-A583-A63512DBB8BD}" presName="parTrans" presStyleLbl="bgSibTrans2D1" presStyleIdx="1" presStyleCnt="7" custScaleX="43041" custScaleY="63546" custLinFactNeighborX="27025" custLinFactNeighborY="6750"/>
      <dgm:spPr/>
      <dgm:t>
        <a:bodyPr/>
        <a:lstStyle/>
        <a:p>
          <a:endParaRPr lang="th-TH"/>
        </a:p>
      </dgm:t>
    </dgm:pt>
    <dgm:pt modelId="{23540EA3-9230-42C0-9890-BB1FA63FB2E5}" type="pres">
      <dgm:prSet presAssocID="{3062E405-0823-43EA-8379-6CBF4F4DC60B}" presName="node" presStyleLbl="node1" presStyleIdx="1" presStyleCnt="7" custScaleX="144409" custRadScaleRad="103359" custRadScaleInc="44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E6637F2-1F76-441E-BF2D-90A765144799}" type="pres">
      <dgm:prSet presAssocID="{34BDBA7D-588E-439D-8CAE-BD404A7E203A}" presName="parTrans" presStyleLbl="bgSibTrans2D1" presStyleIdx="2" presStyleCnt="7" custScaleX="51579" custScaleY="58996" custLinFactNeighborX="10363" custLinFactNeighborY="60257"/>
      <dgm:spPr/>
      <dgm:t>
        <a:bodyPr/>
        <a:lstStyle/>
        <a:p>
          <a:endParaRPr lang="th-TH"/>
        </a:p>
      </dgm:t>
    </dgm:pt>
    <dgm:pt modelId="{08E92AC2-C735-4F9B-8316-B759034E8BDD}" type="pres">
      <dgm:prSet presAssocID="{CBD05DD4-70D1-4C13-AB4D-720DE9F02302}" presName="node" presStyleLbl="node1" presStyleIdx="2" presStyleCnt="7" custScaleX="164146" custRadScaleRad="126102" custRadScaleInc="34797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3CF2DB1-1C89-4D14-96B1-685D2753F33D}" type="pres">
      <dgm:prSet presAssocID="{A39CACAD-BDDB-4A8A-9819-69275435A378}" presName="parTrans" presStyleLbl="bgSibTrans2D1" presStyleIdx="3" presStyleCnt="7" custScaleX="49571" custScaleY="57577" custLinFactNeighborX="-7195" custLinFactNeighborY="66032" custRadScaleRad="211661" custRadScaleInc="-2147483648"/>
      <dgm:spPr/>
      <dgm:t>
        <a:bodyPr/>
        <a:lstStyle/>
        <a:p>
          <a:endParaRPr lang="th-TH"/>
        </a:p>
      </dgm:t>
    </dgm:pt>
    <dgm:pt modelId="{6A1A8AFD-558A-46FE-996B-B3BAADA38DE1}" type="pres">
      <dgm:prSet presAssocID="{856E0C32-BE39-425C-A7DA-3BFD9707377A}" presName="node" presStyleLbl="node1" presStyleIdx="3" presStyleCnt="7" custScaleX="135030" custRadScaleRad="128672" custRadScaleInc="9274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8724712-09FD-44EE-9B39-CC53C4A4D9ED}" type="pres">
      <dgm:prSet presAssocID="{424D615C-0642-499D-A7BC-989CC380BB46}" presName="parTrans" presStyleLbl="bgSibTrans2D1" presStyleIdx="4" presStyleCnt="7" custAng="154297" custScaleX="47074" custScaleY="50694" custLinFactNeighborX="-32979" custLinFactNeighborY="-8569"/>
      <dgm:spPr/>
      <dgm:t>
        <a:bodyPr/>
        <a:lstStyle/>
        <a:p>
          <a:endParaRPr lang="th-TH"/>
        </a:p>
      </dgm:t>
    </dgm:pt>
    <dgm:pt modelId="{A9F0B286-230E-4D03-A16E-E04402445BCD}" type="pres">
      <dgm:prSet presAssocID="{A5CA70B8-BA6E-4427-A11B-5E50745385CE}" presName="node" presStyleLbl="node1" presStyleIdx="4" presStyleCnt="7" custScaleX="155958" custRadScaleRad="100086" custRadScaleInc="11803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2AADC30-61B0-4600-9FE0-D9408E5FA2BE}" type="pres">
      <dgm:prSet presAssocID="{96023A89-F2F8-4E8E-9572-41E54A880A85}" presName="parTrans" presStyleLbl="bgSibTrans2D1" presStyleIdx="5" presStyleCnt="7" custAng="21209728" custScaleX="48609" custScaleY="61756" custLinFactNeighborX="-2090" custLinFactNeighborY="-64173"/>
      <dgm:spPr/>
      <dgm:t>
        <a:bodyPr/>
        <a:lstStyle/>
        <a:p>
          <a:endParaRPr lang="th-TH"/>
        </a:p>
      </dgm:t>
    </dgm:pt>
    <dgm:pt modelId="{62CE655F-EBA8-4FF2-BEBB-887E2B2486EF}" type="pres">
      <dgm:prSet presAssocID="{912514B3-F5FE-43A4-A58C-F51F6E89BCD2}" presName="node" presStyleLbl="node1" presStyleIdx="5" presStyleCnt="7" custScaleY="95857" custRadScaleRad="28169" custRadScaleInc="48528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599DBBE-2B1C-438C-B5FD-FC3BDD488323}" type="pres">
      <dgm:prSet presAssocID="{418ADDBB-FF67-465B-B520-B6634CE8F482}" presName="parTrans" presStyleLbl="bgSibTrans2D1" presStyleIdx="6" presStyleCnt="7" custScaleX="35482" custScaleY="50716" custLinFactNeighborX="-25876" custLinFactNeighborY="-16069"/>
      <dgm:spPr/>
      <dgm:t>
        <a:bodyPr/>
        <a:lstStyle/>
        <a:p>
          <a:endParaRPr lang="th-TH"/>
        </a:p>
      </dgm:t>
    </dgm:pt>
    <dgm:pt modelId="{9AD290B6-5F81-4ED6-8703-C98F9A07BAAA}" type="pres">
      <dgm:prSet presAssocID="{8EEAF78E-6EAF-4959-8A1E-158E3087F463}" presName="node" presStyleLbl="node1" presStyleIdx="6" presStyleCnt="7" custScaleX="179796" custRadScaleRad="85335" custRadScaleInc="28589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F682D1CD-09E6-4048-A954-D77F8043F222}" type="presOf" srcId="{CBD05DD4-70D1-4C13-AB4D-720DE9F02302}" destId="{08E92AC2-C735-4F9B-8316-B759034E8BDD}" srcOrd="0" destOrd="0" presId="urn:microsoft.com/office/officeart/2005/8/layout/radial4"/>
    <dgm:cxn modelId="{15AF59DC-0520-4D3F-A0D3-7859C1FC1F55}" srcId="{D5125763-3268-43A0-9DA3-E24AFDC66E55}" destId="{54960D74-0C9A-436C-BD2E-8E2F61A1D885}" srcOrd="1" destOrd="0" parTransId="{06C5C04B-A096-4EAE-A1BD-9EE7D59ABF50}" sibTransId="{4ECC2CED-888B-49CD-9883-B90EE9CEED5E}"/>
    <dgm:cxn modelId="{90711AA2-9D7B-4543-B7B6-3B16B2169A80}" type="presOf" srcId="{324F869E-AAB5-457C-BFC4-E406FCC9D088}" destId="{7991C2E4-4FC6-462A-AEB7-287017F138B5}" srcOrd="0" destOrd="0" presId="urn:microsoft.com/office/officeart/2005/8/layout/radial4"/>
    <dgm:cxn modelId="{D2C2825D-DC28-4881-A92A-6312A0FB7894}" type="presOf" srcId="{912514B3-F5FE-43A4-A58C-F51F6E89BCD2}" destId="{62CE655F-EBA8-4FF2-BEBB-887E2B2486EF}" srcOrd="0" destOrd="0" presId="urn:microsoft.com/office/officeart/2005/8/layout/radial4"/>
    <dgm:cxn modelId="{4E96FE76-18B3-416F-B301-86879D729F2D}" srcId="{D5125763-3268-43A0-9DA3-E24AFDC66E55}" destId="{DAC2D3D3-C349-4042-A244-1B5BEC3369B8}" srcOrd="2" destOrd="0" parTransId="{4D6952F0-5C04-41F0-95BC-F96C0603E254}" sibTransId="{DEA1C591-291B-41B9-96B9-A58A3ED8B27E}"/>
    <dgm:cxn modelId="{A48680A9-5156-4A47-A0F3-CE8F205E8BE6}" type="presOf" srcId="{A5CA70B8-BA6E-4427-A11B-5E50745385CE}" destId="{A9F0B286-230E-4D03-A16E-E04402445BCD}" srcOrd="0" destOrd="0" presId="urn:microsoft.com/office/officeart/2005/8/layout/radial4"/>
    <dgm:cxn modelId="{14052039-22A8-4656-A866-11BEA215676A}" type="presOf" srcId="{D2893FEE-C723-4AE2-A583-A63512DBB8BD}" destId="{164D9DA6-2827-4DE3-AF8D-0901A130F515}" srcOrd="0" destOrd="0" presId="urn:microsoft.com/office/officeart/2005/8/layout/radial4"/>
    <dgm:cxn modelId="{852DCC4A-2081-4868-933D-D7A87C73E2EE}" srcId="{D5125763-3268-43A0-9DA3-E24AFDC66E55}" destId="{324F869E-AAB5-457C-BFC4-E406FCC9D088}" srcOrd="0" destOrd="0" parTransId="{E2D78A4B-791E-487F-AEE6-3BFF06A3965D}" sibTransId="{3148542A-5D78-41CB-82C8-9C0F65745369}"/>
    <dgm:cxn modelId="{96CEFB7C-70A7-47FE-A12F-1518E48F5990}" srcId="{324F869E-AAB5-457C-BFC4-E406FCC9D088}" destId="{8EEAF78E-6EAF-4959-8A1E-158E3087F463}" srcOrd="6" destOrd="0" parTransId="{418ADDBB-FF67-465B-B520-B6634CE8F482}" sibTransId="{21B60787-365C-49D7-A684-574E774F86EA}"/>
    <dgm:cxn modelId="{2D5B45A0-E3B8-4FD3-92D7-3A552AC74434}" type="presOf" srcId="{424D615C-0642-499D-A7BC-989CC380BB46}" destId="{48724712-09FD-44EE-9B39-CC53C4A4D9ED}" srcOrd="0" destOrd="0" presId="urn:microsoft.com/office/officeart/2005/8/layout/radial4"/>
    <dgm:cxn modelId="{6F877B96-8B6B-40DB-99EC-93E2A19E01E0}" type="presOf" srcId="{856E0C32-BE39-425C-A7DA-3BFD9707377A}" destId="{6A1A8AFD-558A-46FE-996B-B3BAADA38DE1}" srcOrd="0" destOrd="0" presId="urn:microsoft.com/office/officeart/2005/8/layout/radial4"/>
    <dgm:cxn modelId="{892ABBF0-0EAA-44A8-88AA-2685FD3E8D3C}" srcId="{324F869E-AAB5-457C-BFC4-E406FCC9D088}" destId="{3062E405-0823-43EA-8379-6CBF4F4DC60B}" srcOrd="1" destOrd="0" parTransId="{D2893FEE-C723-4AE2-A583-A63512DBB8BD}" sibTransId="{F5C87443-25CF-4D86-93CD-B2A65EBD73E6}"/>
    <dgm:cxn modelId="{892F95F4-B927-4FBC-9D64-D9E3BFF7A29A}" type="presOf" srcId="{418ADDBB-FF67-465B-B520-B6634CE8F482}" destId="{E599DBBE-2B1C-438C-B5FD-FC3BDD488323}" srcOrd="0" destOrd="0" presId="urn:microsoft.com/office/officeart/2005/8/layout/radial4"/>
    <dgm:cxn modelId="{EE7CB3E0-85EC-43B5-B84E-311FD14ACF10}" type="presOf" srcId="{D5125763-3268-43A0-9DA3-E24AFDC66E55}" destId="{FF9E7015-0798-4FA0-8695-24762B21D40B}" srcOrd="0" destOrd="0" presId="urn:microsoft.com/office/officeart/2005/8/layout/radial4"/>
    <dgm:cxn modelId="{EE2F8687-B657-43F0-A6A3-E0DDC34A35CC}" type="presOf" srcId="{21F51331-F3D2-480D-8B4B-946A718C430B}" destId="{20F0F273-67A1-4CD3-A2E5-C71E9A6AFCFA}" srcOrd="0" destOrd="0" presId="urn:microsoft.com/office/officeart/2005/8/layout/radial4"/>
    <dgm:cxn modelId="{F8B44EE8-0F37-45E3-A9A2-576C4091DCD2}" srcId="{324F869E-AAB5-457C-BFC4-E406FCC9D088}" destId="{A5CA70B8-BA6E-4427-A11B-5E50745385CE}" srcOrd="4" destOrd="0" parTransId="{424D615C-0642-499D-A7BC-989CC380BB46}" sibTransId="{F153B292-2DBE-4B0D-AA29-9A766FE7B69A}"/>
    <dgm:cxn modelId="{AD3BF9B3-AA2B-439F-A493-36172A3014A7}" srcId="{324F869E-AAB5-457C-BFC4-E406FCC9D088}" destId="{3C441635-C9BA-4D0B-BB18-11F3446DF331}" srcOrd="0" destOrd="0" parTransId="{21F51331-F3D2-480D-8B4B-946A718C430B}" sibTransId="{2E7649D5-B9EC-41D2-986C-F45A1800C865}"/>
    <dgm:cxn modelId="{19F695E1-9DF4-44F8-AF86-40500767C792}" type="presOf" srcId="{3062E405-0823-43EA-8379-6CBF4F4DC60B}" destId="{23540EA3-9230-42C0-9890-BB1FA63FB2E5}" srcOrd="0" destOrd="0" presId="urn:microsoft.com/office/officeart/2005/8/layout/radial4"/>
    <dgm:cxn modelId="{3CCB527E-D800-4897-A313-BDDEF986974C}" type="presOf" srcId="{8EEAF78E-6EAF-4959-8A1E-158E3087F463}" destId="{9AD290B6-5F81-4ED6-8703-C98F9A07BAAA}" srcOrd="0" destOrd="0" presId="urn:microsoft.com/office/officeart/2005/8/layout/radial4"/>
    <dgm:cxn modelId="{4B8C909C-E0FD-495F-8BF9-ACA352A6F2B8}" type="presOf" srcId="{3C441635-C9BA-4D0B-BB18-11F3446DF331}" destId="{2456A6A3-9A42-457E-908A-563E72D041EE}" srcOrd="0" destOrd="0" presId="urn:microsoft.com/office/officeart/2005/8/layout/radial4"/>
    <dgm:cxn modelId="{FF198CFA-7EC0-40E0-89BB-53FAF1B5C17A}" srcId="{324F869E-AAB5-457C-BFC4-E406FCC9D088}" destId="{912514B3-F5FE-43A4-A58C-F51F6E89BCD2}" srcOrd="5" destOrd="0" parTransId="{96023A89-F2F8-4E8E-9572-41E54A880A85}" sibTransId="{537C7BB6-FFEC-4EAD-9014-25AC5F2288AD}"/>
    <dgm:cxn modelId="{DFA630FE-14AF-4041-8989-6A6B3BBD653E}" srcId="{324F869E-AAB5-457C-BFC4-E406FCC9D088}" destId="{856E0C32-BE39-425C-A7DA-3BFD9707377A}" srcOrd="3" destOrd="0" parTransId="{A39CACAD-BDDB-4A8A-9819-69275435A378}" sibTransId="{4FCB3C68-04B9-4816-B744-B52E487C8850}"/>
    <dgm:cxn modelId="{FC03DB9A-9313-4A60-8D61-B20CED3A511A}" type="presOf" srcId="{A39CACAD-BDDB-4A8A-9819-69275435A378}" destId="{63CF2DB1-1C89-4D14-96B1-685D2753F33D}" srcOrd="0" destOrd="0" presId="urn:microsoft.com/office/officeart/2005/8/layout/radial4"/>
    <dgm:cxn modelId="{29D8A268-6EF3-4827-8706-BCEAF3B4A0BC}" type="presOf" srcId="{34BDBA7D-588E-439D-8CAE-BD404A7E203A}" destId="{BE6637F2-1F76-441E-BF2D-90A765144799}" srcOrd="0" destOrd="0" presId="urn:microsoft.com/office/officeart/2005/8/layout/radial4"/>
    <dgm:cxn modelId="{06E2F56B-B7C0-436E-8E79-0707F944A115}" type="presOf" srcId="{96023A89-F2F8-4E8E-9572-41E54A880A85}" destId="{32AADC30-61B0-4600-9FE0-D9408E5FA2BE}" srcOrd="0" destOrd="0" presId="urn:microsoft.com/office/officeart/2005/8/layout/radial4"/>
    <dgm:cxn modelId="{F134FA55-5CE3-447A-A6ED-1134A510169B}" srcId="{324F869E-AAB5-457C-BFC4-E406FCC9D088}" destId="{CBD05DD4-70D1-4C13-AB4D-720DE9F02302}" srcOrd="2" destOrd="0" parTransId="{34BDBA7D-588E-439D-8CAE-BD404A7E203A}" sibTransId="{2764C71B-0698-41F2-9898-919CF6AA753B}"/>
    <dgm:cxn modelId="{87B92E31-F116-4967-84DD-19931504B25F}" type="presParOf" srcId="{FF9E7015-0798-4FA0-8695-24762B21D40B}" destId="{7991C2E4-4FC6-462A-AEB7-287017F138B5}" srcOrd="0" destOrd="0" presId="urn:microsoft.com/office/officeart/2005/8/layout/radial4"/>
    <dgm:cxn modelId="{2612E148-4C39-466C-940C-689F24ABC4C5}" type="presParOf" srcId="{FF9E7015-0798-4FA0-8695-24762B21D40B}" destId="{20F0F273-67A1-4CD3-A2E5-C71E9A6AFCFA}" srcOrd="1" destOrd="0" presId="urn:microsoft.com/office/officeart/2005/8/layout/radial4"/>
    <dgm:cxn modelId="{B31083C2-BBAE-412D-BB51-021E72F0AEA6}" type="presParOf" srcId="{FF9E7015-0798-4FA0-8695-24762B21D40B}" destId="{2456A6A3-9A42-457E-908A-563E72D041EE}" srcOrd="2" destOrd="0" presId="urn:microsoft.com/office/officeart/2005/8/layout/radial4"/>
    <dgm:cxn modelId="{E18E738B-70F3-4784-AE37-899F9C77E3CB}" type="presParOf" srcId="{FF9E7015-0798-4FA0-8695-24762B21D40B}" destId="{164D9DA6-2827-4DE3-AF8D-0901A130F515}" srcOrd="3" destOrd="0" presId="urn:microsoft.com/office/officeart/2005/8/layout/radial4"/>
    <dgm:cxn modelId="{8E4E640A-AE4A-4223-B9B5-5B5F490A8C33}" type="presParOf" srcId="{FF9E7015-0798-4FA0-8695-24762B21D40B}" destId="{23540EA3-9230-42C0-9890-BB1FA63FB2E5}" srcOrd="4" destOrd="0" presId="urn:microsoft.com/office/officeart/2005/8/layout/radial4"/>
    <dgm:cxn modelId="{9B116F5C-65B8-4AE9-A255-5A1027FE4B9B}" type="presParOf" srcId="{FF9E7015-0798-4FA0-8695-24762B21D40B}" destId="{BE6637F2-1F76-441E-BF2D-90A765144799}" srcOrd="5" destOrd="0" presId="urn:microsoft.com/office/officeart/2005/8/layout/radial4"/>
    <dgm:cxn modelId="{33084D52-7FA7-4E31-B441-ADC763295E6F}" type="presParOf" srcId="{FF9E7015-0798-4FA0-8695-24762B21D40B}" destId="{08E92AC2-C735-4F9B-8316-B759034E8BDD}" srcOrd="6" destOrd="0" presId="urn:microsoft.com/office/officeart/2005/8/layout/radial4"/>
    <dgm:cxn modelId="{B289E84D-25DA-4654-AC95-491A2E61AC67}" type="presParOf" srcId="{FF9E7015-0798-4FA0-8695-24762B21D40B}" destId="{63CF2DB1-1C89-4D14-96B1-685D2753F33D}" srcOrd="7" destOrd="0" presId="urn:microsoft.com/office/officeart/2005/8/layout/radial4"/>
    <dgm:cxn modelId="{34A7EC91-01B6-456B-88C6-C847132D2971}" type="presParOf" srcId="{FF9E7015-0798-4FA0-8695-24762B21D40B}" destId="{6A1A8AFD-558A-46FE-996B-B3BAADA38DE1}" srcOrd="8" destOrd="0" presId="urn:microsoft.com/office/officeart/2005/8/layout/radial4"/>
    <dgm:cxn modelId="{7EE16229-2216-4872-85FC-C0479ECE5BF4}" type="presParOf" srcId="{FF9E7015-0798-4FA0-8695-24762B21D40B}" destId="{48724712-09FD-44EE-9B39-CC53C4A4D9ED}" srcOrd="9" destOrd="0" presId="urn:microsoft.com/office/officeart/2005/8/layout/radial4"/>
    <dgm:cxn modelId="{D39EB2D4-319A-4ACA-935E-059A6F61FFBF}" type="presParOf" srcId="{FF9E7015-0798-4FA0-8695-24762B21D40B}" destId="{A9F0B286-230E-4D03-A16E-E04402445BCD}" srcOrd="10" destOrd="0" presId="urn:microsoft.com/office/officeart/2005/8/layout/radial4"/>
    <dgm:cxn modelId="{09CF7853-835D-478D-9F50-4AC27362EEA5}" type="presParOf" srcId="{FF9E7015-0798-4FA0-8695-24762B21D40B}" destId="{32AADC30-61B0-4600-9FE0-D9408E5FA2BE}" srcOrd="11" destOrd="0" presId="urn:microsoft.com/office/officeart/2005/8/layout/radial4"/>
    <dgm:cxn modelId="{EBEC092E-D06A-42D4-934A-91A30C873A50}" type="presParOf" srcId="{FF9E7015-0798-4FA0-8695-24762B21D40B}" destId="{62CE655F-EBA8-4FF2-BEBB-887E2B2486EF}" srcOrd="12" destOrd="0" presId="urn:microsoft.com/office/officeart/2005/8/layout/radial4"/>
    <dgm:cxn modelId="{511E349E-E9A7-4760-AB4A-AE6D34D4508D}" type="presParOf" srcId="{FF9E7015-0798-4FA0-8695-24762B21D40B}" destId="{E599DBBE-2B1C-438C-B5FD-FC3BDD488323}" srcOrd="13" destOrd="0" presId="urn:microsoft.com/office/officeart/2005/8/layout/radial4"/>
    <dgm:cxn modelId="{B6094D4A-257D-43F2-983F-7595B33384A1}" type="presParOf" srcId="{FF9E7015-0798-4FA0-8695-24762B21D40B}" destId="{9AD290B6-5F81-4ED6-8703-C98F9A07BAAA}" srcOrd="14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46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48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50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#5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#55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#5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157" tIns="45578" rIns="91157" bIns="45578" numCol="1" anchor="t" anchorCtr="0" compatLnSpc="1">
            <a:prstTxWarp prst="textNoShape">
              <a:avLst/>
            </a:prstTxWarp>
          </a:bodyPr>
          <a:lstStyle>
            <a:lvl1pPr defTabSz="911225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 bwMode="auto">
          <a:xfrm>
            <a:off x="3978275" y="0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157" tIns="45578" rIns="91157" bIns="45578" numCol="1" anchor="t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 bwMode="auto">
          <a:xfrm>
            <a:off x="0" y="8842375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157" tIns="45578" rIns="91157" bIns="45578" numCol="1" anchor="b" anchorCtr="0" compatLnSpc="1">
            <a:prstTxWarp prst="textNoShape">
              <a:avLst/>
            </a:prstTxWarp>
          </a:bodyPr>
          <a:lstStyle>
            <a:lvl1pPr defTabSz="911225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 bwMode="auto">
          <a:xfrm>
            <a:off x="3978275" y="8842375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157" tIns="45578" rIns="91157" bIns="45578" numCol="1" anchor="b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CC00B67A-C551-483B-88F9-4DCBDDEF3E0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459" tIns="47730" rIns="95459" bIns="47730" numCol="1" anchor="t" anchorCtr="0" compatLnSpc="1">
            <a:prstTxWarp prst="textNoShape">
              <a:avLst/>
            </a:prstTxWarp>
          </a:bodyPr>
          <a:lstStyle>
            <a:lvl1pPr defTabSz="911225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978275" y="0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459" tIns="47730" rIns="95459" bIns="47730" numCol="1" anchor="t" anchorCtr="0" compatLnSpc="1">
            <a:prstTxWarp prst="textNoShape">
              <a:avLst/>
            </a:prstTxWarp>
          </a:bodyPr>
          <a:lstStyle>
            <a:lvl1pPr algn="r" defTabSz="911225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6138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756" tIns="47878" rIns="95756" bIns="47878" rtlCol="0" anchor="ctr"/>
          <a:lstStyle/>
          <a:p>
            <a:pPr lvl="0"/>
            <a:endParaRPr lang="th-TH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701675" y="4421188"/>
            <a:ext cx="5619750" cy="418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459" tIns="47730" rIns="95459" bIns="477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th-TH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842375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459" tIns="47730" rIns="95459" bIns="47730" numCol="1" anchor="b" anchorCtr="0" compatLnSpc="1">
            <a:prstTxWarp prst="textNoShape">
              <a:avLst/>
            </a:prstTxWarp>
          </a:bodyPr>
          <a:lstStyle>
            <a:lvl1pPr defTabSz="911225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978275" y="8842375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459" tIns="47730" rIns="95459" bIns="47730" numCol="1" anchor="b" anchorCtr="0" compatLnSpc="1">
            <a:prstTxWarp prst="textNoShape">
              <a:avLst/>
            </a:prstTxWarp>
          </a:bodyPr>
          <a:lstStyle>
            <a:lvl1pPr algn="r" defTabSz="911225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fld id="{29650AE5-FB7E-4A98-8AA2-A75BE775209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21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721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/>
          </a:p>
        </p:txBody>
      </p:sp>
      <p:sp>
        <p:nvSpPr>
          <p:cNvPr id="777219" name="Slide Number Placeholder 6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FB468B3-3DE7-47ED-BA88-FF4BE7FEB5EA}" type="slidenum">
              <a:rPr lang="en-US" smtClean="0">
                <a:latin typeface="Arial" charset="0"/>
              </a:rPr>
              <a:pPr/>
              <a:t>1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028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0290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/>
          </a:p>
        </p:txBody>
      </p:sp>
      <p:sp>
        <p:nvSpPr>
          <p:cNvPr id="780291" name="Slide Number Placeholder 6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4A65F12-4C1D-425D-860D-6B68BE43AB76}" type="slidenum">
              <a:rPr lang="en-US" smtClean="0">
                <a:latin typeface="Arial" charset="0"/>
              </a:rPr>
              <a:pPr/>
              <a:t>3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667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667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/>
          </a:p>
        </p:txBody>
      </p:sp>
      <p:sp>
        <p:nvSpPr>
          <p:cNvPr id="796675" name="Slide Number Placeholder 6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FAEFE0B-176F-410A-9A90-1EA2CA5A24C7}" type="slidenum">
              <a:rPr lang="en-US" smtClean="0">
                <a:latin typeface="Arial" charset="0"/>
              </a:rPr>
              <a:pPr/>
              <a:t>18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974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9746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/>
          </a:p>
        </p:txBody>
      </p:sp>
      <p:sp>
        <p:nvSpPr>
          <p:cNvPr id="799747" name="Slide Number Placeholder 6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4E2D0D-5E0E-4FAC-A68D-B6F92FDAFAE7}" type="slidenum">
              <a:rPr lang="en-US" smtClean="0">
                <a:latin typeface="Arial" charset="0"/>
              </a:rPr>
              <a:pPr/>
              <a:t>20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30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492977C-8860-4E27-8629-E0247C021BE3}" type="slidenum">
              <a:rPr lang="en-US" smtClean="0">
                <a:latin typeface="Arial" charset="0"/>
              </a:rPr>
              <a:pPr/>
              <a:t>32</a:t>
            </a:fld>
            <a:endParaRPr lang="en-US" smtClean="0">
              <a:latin typeface="Arial" charset="0"/>
            </a:endParaRPr>
          </a:p>
        </p:txBody>
      </p:sp>
      <p:sp>
        <p:nvSpPr>
          <p:cNvPr id="813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3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h-TH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2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329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/>
          </a:p>
        </p:txBody>
      </p:sp>
      <p:sp>
        <p:nvSpPr>
          <p:cNvPr id="823299" name="Slide Number Placeholder 6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ADEA0F-0D17-4725-9FEA-058F50056A8E}" type="slidenum">
              <a:rPr lang="en-US" smtClean="0">
                <a:latin typeface="Arial" charset="0"/>
              </a:rPr>
              <a:pPr/>
              <a:t>41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456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4562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th-TH" smtClean="0"/>
          </a:p>
        </p:txBody>
      </p:sp>
      <p:sp>
        <p:nvSpPr>
          <p:cNvPr id="834563" name="Slide Number Placeholder 6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098E68-51C8-457A-87C9-716B6187877C}" type="slidenum">
              <a:rPr lang="en-US" smtClean="0">
                <a:latin typeface="Arial" charset="0"/>
              </a:rPr>
              <a:pPr/>
              <a:t>51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401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5401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/>
          </a:p>
        </p:txBody>
      </p:sp>
      <p:sp>
        <p:nvSpPr>
          <p:cNvPr id="854019" name="Slide Number Placeholder 6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EF1AE0A-EA70-4248-97A0-BAA3CBB671B6}" type="slidenum">
              <a:rPr lang="en-US" smtClean="0">
                <a:latin typeface="Arial" charset="0"/>
              </a:rPr>
              <a:pPr/>
              <a:t>69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708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57090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/>
          </a:p>
        </p:txBody>
      </p:sp>
      <p:sp>
        <p:nvSpPr>
          <p:cNvPr id="857091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A610AA-CEAE-4108-B236-C7BF490F5055}" type="slidenum">
              <a:rPr lang="en-US" smtClean="0">
                <a:latin typeface="Arial" charset="0"/>
              </a:rPr>
              <a:pPr/>
              <a:t>71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5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5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5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5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5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5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5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5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5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5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5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5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1.xml"/></Relationships>
</file>

<file path=ppt/slideLayouts/_rels/slideLayout5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6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6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6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6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6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6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6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6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6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6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6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6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6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6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6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6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6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6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6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6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6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6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6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6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6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6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6F25ED4-7CFE-4A60-A6CD-681BAB5A8888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46C03C-B6ED-4CC6-AE76-E6FD8683ED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085CBD4-9A90-4E4F-AC83-CDF1D73DA9A6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04E290-7017-44ED-BFBD-298F1EAF12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6861918-0D7E-4D83-B066-C9DC3367C420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A7FB0-BA19-4E0B-A2ED-D49328F14B21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FE7A6BE-11F3-4E96-8E1D-77770C2D70B8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A068A8-D421-4B1D-BEB4-49579519CD5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C0C5B34-936F-448C-8A51-9128A7D6EF52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F38652-761B-425B-A9B4-6A894E9BE72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D3A498-D0C5-4274-93FC-02751116DDF1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CDEBB-D27E-40AA-978A-5E30E78C179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5D2B79F-7215-4365-8DF2-E204787F251A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14A17-C97C-478A-87C9-332838F5F91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15829CE-7E05-4BBA-BB28-C9D156FE6159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BB0A5C-256E-4793-9375-9DF5FCAADBF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F53AC59-ED30-4889-868D-0988E23F3532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E4029-57C2-41A1-BAAA-3A5BE98DA5D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654F91F-7E0B-48FC-B78D-A5E100D9324B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C8A6A-E5F3-4267-BA41-7E4FCF7DBF9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452346E-461A-4AEE-821D-5F0DC4BF1E36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56B65-E166-4D19-B4A6-EBB8E5DAD34F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E72BB9F-DDB5-4979-BBE3-5AF180966C24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C04814-CE27-42E3-B305-BEBA10E4BB7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4623B3E-CEBE-458B-9F05-2B3BFC04787B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0C346D-4091-4065-BD79-9CD0C48F31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96C144D-E8A1-4BA5-9247-DAF0D531515B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BBE830-0AC0-41DD-A44F-2EF21BBB68C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7EFA25E-BC13-4690-A992-746072A369F0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5B11F1-F2ED-4F9C-B02F-3327B30A9E4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1A85690-A0F6-4A1B-B297-16592FB9EE27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BA07B-BF37-4E0C-B008-CEEDD272BE1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B22BB57-0922-4242-88DA-5330D6805989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01041-A24E-48A4-BC52-663C90ABAB2A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50894C0-E3F2-4715-A39E-3F4E8CCE4F18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075407-7305-45ED-9983-52AE7571FFD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EDC5D86-9768-44CA-BA3B-CF9FB95473FA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9B3F87-9B8F-4026-BF35-1280B218AA2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18CAE98-4EF1-4D93-ADFB-FA9E4642DB1A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9AE9AF-7430-4642-9298-BD729806EB3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3A5C50E-079B-419F-833D-62358F6F74A3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D8DDF-3C75-4751-980E-2EEAD056B0C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8E587F5-9BF7-4F1F-B3FD-2EEFAEB3536E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0E76B2-964B-48E2-BC6A-95E0EB7ABA2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AD76879-4117-449B-A6EF-E144BBB7C696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9A9E2-CF7C-4A98-B81A-7AA6BAB8CF8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en-US" noProof="0" smtClean="0"/>
              <a:t>Click icon to add table</a:t>
            </a:r>
            <a:endParaRPr lang="th-TH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24FC779-F308-45D4-9B4E-59415125ED47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38F1B7-001A-4F3F-8549-BF83BDD2F8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060D51F-A701-446D-8BA8-3FF307939212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C19DF6-74FF-4B7B-AFB9-433C300CFD2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5C22897-0DFD-4588-BC18-4D93BCCF45F9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FE0B2B-D92D-419E-99AB-F642FAD085C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E20CEBD-2B22-40E5-828A-AC95C612CE81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36A750-3C9F-4286-8CB8-14C343F7178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48D7B03-7041-4743-BD1A-CCDE6D95E1F1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B8B205-31A0-4010-8589-D68A5382E97F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31438D8-A804-402E-A878-56CF9E4FDFC5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40E38B-21AA-406D-96EC-B392B55FB78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04109F9-9BC2-40B7-83CF-84E468DB26DF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8F7B70-342C-4ABB-9D4C-BCAF93A61CC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62B9579-8BB8-471E-85AC-660CD0F10BD2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3EBA50-4170-4A5E-883B-13E868D57CF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CE22E0D-7128-444A-A12D-10760500A0FB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6B0B81-C642-42CB-94AD-745332AFD37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254C700-4044-4FDE-8AA9-76AB61DB060F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0E15DD-0AFF-43D2-B042-5418EF9C2BF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EF30FF2-734C-48B2-A443-E004DBD4726F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B1BBA0-46DB-4328-AB6A-00BC7817EC0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01625"/>
            <a:ext cx="7772400" cy="14620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F5DB7F1-0BFB-4C51-BB57-26EEDA7140B7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96DBAB-2B8A-4FA1-87B1-91D6610B3A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8AEB696-0497-4BA5-B89B-C2E4F525EF79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172D5-2A14-4583-A0F7-378ACD2A23F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C41B41C-B41B-44B2-BAA8-F40AE8D44C48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11D139-1C3C-4518-B1A3-E8825127D70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09EDFB5-5DCB-4804-8472-906B99E72E7F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741BDA-CA7B-4B75-B0ED-6EB0D34F247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32DCB6B-04BC-496D-84BB-5DAD36A56618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B4969-30C0-4E42-A156-835DEFBA835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B8C112-BED8-4FE0-846E-282EF688EF54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9BDC2-36A8-4CB3-8843-63E5F8607FC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8E45AD1-A4D0-4676-9A62-50D81D3CB8A8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C8FFC9-69CC-4E25-9B3A-3BF39058C7A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6BE731D-8F19-4872-96D9-C5B766E78CD9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03C108-1027-404F-8275-844B355BED4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2EAD393-D620-4241-9B64-96845DF0C48E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46AD35-33B9-4EEB-9835-BCF6FDA3ACF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AC7776B-53B3-467D-A851-B811C498D959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3D560A-B6F4-4238-B7D7-B23F824EE845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D0AB192-6D72-4049-8F49-40D49E72D664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207B60-A3ED-4C52-BB22-2AD1407AAD7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87AA0C7-D36A-4B5D-A027-90DDCF828B9A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1720C5-853B-4148-8F45-C84FAC66E6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wipe/>
  </p:transition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9B7C1B1-A045-4DAE-9029-8161D2A5BC85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B3A5B-3834-4EB6-A4B2-B6CE6664FAE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B17B83A-432D-4F3C-B857-87C546964866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2BC953-2610-4040-B02E-3A60C1DEA59D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931AAEE-1659-4521-BD34-4E261FB007EC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41E565-00AC-4057-81B8-366FAA05585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CD64BB8-1A46-42FB-AB7E-18007CA74427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53595-4B79-45E1-9FE4-D3E163369ED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4E622BC-46B1-4EE0-B3B7-CC2762D98DE3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C9F650-80C2-419C-B875-D8282F9BAF8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8356F6B-A14E-4FCA-90AE-C7E2A72870E2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16134-5419-4FB0-B6E8-647A021DA13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DF997F-055E-4C0E-BAC7-CB3AD7ED820B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90BC45-9092-480D-8E65-9740429AD48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C713CEB-62B0-45D7-BC43-C4A639343D09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C7EAA2-75EC-4280-A783-828D96954BE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B80D9E1-9EC5-446D-B6CE-508D2E3496E1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873369-D6F7-4BEB-86C1-79B06EC7A4C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52ECCB0-21D9-4781-9152-DA49C42250AE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C26F2D-74BB-45B3-96C1-FE685335F67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80ECD81-761E-4BE7-9C0A-69FAA05641C1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C944E-2D7D-43D4-867C-56EEC838152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70BFAF4-14F0-42C7-AA9F-A552C6BE7097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B2260C-E598-4F0B-BF43-3A9067DEE54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01C957A-3D42-4AE5-8CD7-AFB75B5AEE3D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08991A-EAF6-4B7D-B919-FC1F77333E6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90D77FB-E601-47D5-A9E2-2D055E2D52B1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84D865-7EAD-468B-986E-CF578EB99DA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A4A2BDC-66B1-471E-8A5F-B31A561F409F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AB387C-3069-4B9A-8F9D-4A4ABE2F505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18D2772-6019-41B8-AAF6-7DA517ED0A28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A8D81F-C219-43CF-83BD-8E6D273B69F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471946C-E612-43B3-8FE7-8A66B409D89C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834E54-400B-40A9-9D14-F08C5AE8129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978CF6A-6F4C-49A9-AE29-487FCBDA7ABD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EF84E4-BD8C-40B7-8BA9-0E2397227AE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15B2739-A1FB-4FCE-A393-C1293B90FEE1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A7F5AF-1446-4990-8B4B-8518B0EAFCE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1AE823E-5A40-49DC-857D-5B1C5AF42DCB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D6596D-2621-4CCC-A1BD-7767B2668E1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C94BA5-76A5-4D4B-93AA-D56205EB4073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74AB67-CC79-431D-BC68-1948EA9FBB3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390C505-26D6-425F-AE69-FB57C391220E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88526F-45E9-4B1E-8AE6-AC1EED73848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85FB58B-3CF3-45F4-9640-4F699AFD9B20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362585-5CC7-4599-A939-5BEF2D43198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E8AD437-D21B-4771-B271-FC4F1B176BB5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31BF3-FC33-4EBE-A4E9-17B2368B3215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5B997FE-F4FB-4972-8493-C2D3E112198C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E4B704-6AF7-4177-AB6E-707194EDA89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03CA5E4-CBEF-43A7-95FE-AF18FDFD1412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07097-03CF-4BC8-8E88-4F0903DDC16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DF9658A-706A-4DE3-9ABC-338EC49F4D93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4B2F02-CEB1-4A22-9D9D-4F23F27C11D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DC44026-23FE-49C2-A73E-B25D8C423F80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E139CC-7C19-4752-A920-88711CF91942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2DFC841-8AC9-4061-8D5E-F15D7E923245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3BB7F2-422F-4851-85D1-B07C76E83542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84664D8-84AF-4E1A-BFE5-164CB33A970B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DF104-1239-4955-90AE-4BC7CDD009A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8FF665F-A1BE-456D-96F1-6631CF893F45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96CA4-469F-4145-814D-05E6AFA30F3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4A7441E-519F-4321-BA3D-C3F7851454F4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BD1D3-788E-4C1E-8EEB-2A7189ABF04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E2F74F6-6E85-4022-9B86-2653A2F9E569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C39801-2A43-4607-8FEC-F418C7ED331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E094D12-6FAF-4E6B-88C6-C6B8ED9F5A96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B72F9-A3DE-4105-A0F7-09A78DA0661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2803FD3-BD16-4B3D-A017-DCB7600CB9D3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B435F3-060B-4A23-BFD2-47811042748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72E3195-B327-4BF6-876F-93ECD15ECD9E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468AA6-0AB9-4E0D-8840-D03F12DEACF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37753D8-0B43-4BC8-A3D2-69A2B4FEE156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0BCDA-4929-4828-A41A-11F95CCAABB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C94E589-FFB5-42D9-BBD4-4EA5BD2AB1DD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FABF98-99D2-47F0-8823-9A4C4EAA3C8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30F70E7-C386-45C3-9B74-01BB6F574137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28923D-1E79-4083-BCD2-4B0447B24CD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9C58695-F6E7-4C52-8203-1B4DFD051E49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22D4D9-2F01-4C1F-B91B-2AA679437E1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238"/>
            <a:ext cx="4038600" cy="4352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238"/>
            <a:ext cx="4038600" cy="4352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D5F0995-0099-4148-9C50-A147A2F996CB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CE134C-EA94-4CE1-8C82-29765A648C8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en-US" noProof="0" smtClean="0"/>
              <a:t>Click icon to add table</a:t>
            </a:r>
            <a:endParaRPr lang="th-TH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3D1124B-A4F1-4C88-9497-DB89B3FCF482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BD33E7-EF9E-4B9D-BF5A-D754E4E90C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01625"/>
            <a:ext cx="7772400" cy="14620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DB4128B-5C3D-4E57-96B6-4121FCFBB18F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B22BE4-D616-43FB-AE49-83B3DF7677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DDD6E1B-4739-4F6B-BA65-12E7882347B6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EBD561-3B09-48BF-9850-F5A28F1741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wipe/>
  </p:transition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</p:spTree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</p:spTree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238"/>
            <a:ext cx="4038600" cy="4352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238"/>
            <a:ext cx="4038600" cy="4352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</p:spTree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</p:spTree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</p:spTree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</p:spTree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49275"/>
            <a:ext cx="2057400" cy="5576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5"/>
            <a:ext cx="6019800" cy="5576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</p:spTree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3484FC9-26D0-4B38-902F-1FA635C78F4C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299256-BD2B-482A-8307-D4D3447F3A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A7924D3-19B1-4522-AB7A-F9E1AF0B26DE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FF88F-9B91-457C-90D3-AA3484F712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8509E43-849C-4E15-843D-C29C11CB4CB6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929931-DE24-40CE-BBD4-0BBAA5CB75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1BAD05D-291E-4ABE-BAAD-EB652B8D2E0D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CF45BC-96CD-4332-AA9A-680A1A15D1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5930E3-E841-434B-AC11-6F8EA2632A4E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17ADB-ABCE-4E42-9738-AD5DA72D3D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18D4F3C-9DB2-4756-B2A9-D54A59C156D3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0AFF2A-7DB2-4AD2-AB3A-284D3F04AF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</p:spTree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3B1D2BF-CDB9-4EC6-A29E-132F231E99A9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AC880B-9BB4-4D02-B290-0DFADAFA86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0E89BDC-0672-4D83-99CD-B043F29A7E9A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4BDC23-3762-49E8-BB2F-70E4D9E8AE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D8318B-8EA6-4DF6-B5A5-602F11032C91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5373D9-4B92-4044-A29F-BC1D971B3F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DD9244C-F8C4-4D57-833D-2C590FA8DCF7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097C5E-C5A2-4047-B5A8-63B7BDA8F6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B4411BF-98DB-4C68-BC9A-DB41D6F9B293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EB40B-450E-457E-9A6E-EAAAC6A696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37C8E35-1931-472F-9817-2354433BA042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03DB7-586A-47F2-AECC-190EB1802C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503D781-854C-428F-B4CA-C189CB5BE96A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C8C87-9A5F-4568-B0F1-D1B53ED69B2F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8F13DEF-C9CA-4A43-BD68-B7595B903D53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F31621-9677-448B-BB57-523B74C0EE1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2D237F7-09B8-4BE4-8446-A76AC78246D9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D22934-FE2B-48C2-88E2-E24EA25A751F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325353E-67D2-4F09-B3B0-5FE3138AA453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3CA64F-CEEB-4B05-9E1F-94635E660C2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96DC2F0-8F2C-4564-8951-AC5033952880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8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3BCE9-C534-4898-B38D-062CB344B85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9523161-7290-45D4-B898-6B00ACBF5BCE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4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2E0FD-213C-4562-9200-300E691358C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22719C2-0B0B-4176-BC48-95AB07365594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3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CCC83-2502-483F-A7CB-8515357478C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95D0E7-CF2F-4426-994C-101CE68E7D43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0E2FC9-C615-4F3B-AD7C-A355A042173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DCB064E-3B3A-4F2D-BC7C-AA028760D251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C85ECF-8923-4E65-9CB2-EB27B6CD163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C3B87F4-90ED-45E9-98C6-C5FADDA0F0DC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793BC-90A4-4D5B-B1AC-A72AF81CB41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301625"/>
            <a:ext cx="1943100" cy="57943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301625"/>
            <a:ext cx="5676900" cy="57943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24ACE70-7890-4AF1-8209-986ED73E59AD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E58065-B39D-41E0-8D67-C2EEF0F5DCE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01625"/>
            <a:ext cx="7772400" cy="14620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9B326E3-F1E7-4729-AF7A-DFA918984AEB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7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6A7723-9952-40BF-B34A-FADC7890F7C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09800" y="2362200"/>
            <a:ext cx="6324600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09800" y="3581400"/>
            <a:ext cx="6400800" cy="22860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9F45CFC-B404-4D47-905D-4E472EDD076D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2FC62-5BD5-47CC-B281-B4FA2BEC33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D597856-3E65-4F8C-82E0-5E43AF273654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41BAA-0387-4613-907E-2D38DD3B55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D29724D-D2DE-44C7-A6BB-A2EB77631C4E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E050A-1F04-41C1-AF8F-085B174FC1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286000"/>
            <a:ext cx="3962400" cy="3429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2286000"/>
            <a:ext cx="3962400" cy="3429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4D2ACAC-9081-4C9C-828B-0B7F84C7506C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B7B634-2296-4352-A797-DB8A5D52F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9E9E979-FC00-4EF5-8B57-0A0337E70D9B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CF9AF5-6090-4735-92E8-0568C8272E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82BCA69-40E6-4D08-BC33-D780AA71085F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32A0B-824A-4F8D-B276-553760D6A7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9DD8776-B6B4-497D-805B-F741632F2BCA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15187E-DBDA-480A-BE12-7926B814BB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47E78C0-AE7A-4731-8652-DFE87D8E2F09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41E65-BCC6-46A8-BDFA-262514DCED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9132688-813B-40FE-9EA8-B103151DB6A6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5FD6D-A314-423F-A194-6F8AFDDE03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5CC0F22-E985-4AEC-89B6-184A1B4149A4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35CD42-88EC-4FED-9EA9-D5A5B2ABBA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7500" y="685800"/>
            <a:ext cx="2019300" cy="5029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685800"/>
            <a:ext cx="5905500" cy="5029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9C25E31-2A48-46A3-9C5B-19841D7719A5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9B33E8-1618-43B9-85E9-322DD8D53E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/>
              <a:ahLst/>
              <a:cxnLst>
                <a:cxn ang="0">
                  <a:pos x="329" y="66"/>
                </a:cxn>
                <a:cxn ang="0">
                  <a:pos x="161" y="3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161" y="42"/>
                </a:cxn>
                <a:cxn ang="0">
                  <a:pos x="323" y="78"/>
                </a:cxn>
                <a:cxn ang="0">
                  <a:pos x="556" y="150"/>
                </a:cxn>
                <a:cxn ang="0">
                  <a:pos x="777" y="245"/>
                </a:cxn>
                <a:cxn ang="0">
                  <a:pos x="993" y="365"/>
                </a:cxn>
                <a:cxn ang="0">
                  <a:pos x="1196" y="503"/>
                </a:cxn>
                <a:cxn ang="0">
                  <a:pos x="1381" y="653"/>
                </a:cxn>
                <a:cxn ang="0">
                  <a:pos x="1555" y="827"/>
                </a:cxn>
                <a:cxn ang="0">
                  <a:pos x="1710" y="1019"/>
                </a:cxn>
                <a:cxn ang="0">
                  <a:pos x="1854" y="1229"/>
                </a:cxn>
                <a:cxn ang="0">
                  <a:pos x="1937" y="1366"/>
                </a:cxn>
                <a:cxn ang="0">
                  <a:pos x="2009" y="1510"/>
                </a:cxn>
                <a:cxn ang="0">
                  <a:pos x="2069" y="1654"/>
                </a:cxn>
                <a:cxn ang="0">
                  <a:pos x="2123" y="1804"/>
                </a:cxn>
                <a:cxn ang="0">
                  <a:pos x="2135" y="1804"/>
                </a:cxn>
                <a:cxn ang="0">
                  <a:pos x="2081" y="1654"/>
                </a:cxn>
                <a:cxn ang="0">
                  <a:pos x="2021" y="1510"/>
                </a:cxn>
                <a:cxn ang="0">
                  <a:pos x="1949" y="1366"/>
                </a:cxn>
                <a:cxn ang="0">
                  <a:pos x="1866" y="1223"/>
                </a:cxn>
                <a:cxn ang="0">
                  <a:pos x="1722" y="1013"/>
                </a:cxn>
                <a:cxn ang="0">
                  <a:pos x="1561" y="821"/>
                </a:cxn>
                <a:cxn ang="0">
                  <a:pos x="1387" y="647"/>
                </a:cxn>
                <a:cxn ang="0">
                  <a:pos x="1202" y="491"/>
                </a:cxn>
                <a:cxn ang="0">
                  <a:pos x="999" y="353"/>
                </a:cxn>
                <a:cxn ang="0">
                  <a:pos x="783" y="239"/>
                </a:cxn>
                <a:cxn ang="0">
                  <a:pos x="562" y="138"/>
                </a:cxn>
                <a:cxn ang="0">
                  <a:pos x="329" y="66"/>
                </a:cxn>
                <a:cxn ang="0">
                  <a:pos x="329" y="66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 sz="1800">
                <a:latin typeface="Arial" pitchFamily="34" charset="0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/>
              <a:ahLst/>
              <a:cxnLst>
                <a:cxn ang="0">
                  <a:pos x="1854" y="1858"/>
                </a:cxn>
                <a:cxn ang="0">
                  <a:pos x="0" y="1858"/>
                </a:cxn>
                <a:cxn ang="0">
                  <a:pos x="0" y="0"/>
                </a:cxn>
                <a:cxn ang="0">
                  <a:pos x="1854" y="1858"/>
                </a:cxn>
                <a:cxn ang="0">
                  <a:pos x="1854" y="1858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 sz="1800">
                <a:latin typeface="Arial" pitchFamily="34" charset="0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/>
              <a:ahLst/>
              <a:cxnLst>
                <a:cxn ang="0">
                  <a:pos x="1640" y="1377"/>
                </a:cxn>
                <a:cxn ang="0">
                  <a:pos x="1692" y="1479"/>
                </a:cxn>
                <a:cxn ang="0">
                  <a:pos x="1732" y="1577"/>
                </a:cxn>
                <a:cxn ang="0">
                  <a:pos x="1745" y="1577"/>
                </a:cxn>
                <a:cxn ang="0">
                  <a:pos x="1703" y="1469"/>
                </a:cxn>
                <a:cxn ang="0">
                  <a:pos x="1649" y="1367"/>
                </a:cxn>
                <a:cxn ang="0">
                  <a:pos x="1535" y="1157"/>
                </a:cxn>
                <a:cxn ang="0">
                  <a:pos x="1395" y="951"/>
                </a:cxn>
                <a:cxn ang="0">
                  <a:pos x="1236" y="756"/>
                </a:cxn>
                <a:cxn ang="0">
                  <a:pos x="1061" y="582"/>
                </a:cxn>
                <a:cxn ang="0">
                  <a:pos x="876" y="426"/>
                </a:cxn>
                <a:cxn ang="0">
                  <a:pos x="672" y="294"/>
                </a:cxn>
                <a:cxn ang="0">
                  <a:pos x="455" y="174"/>
                </a:cxn>
                <a:cxn ang="0">
                  <a:pos x="234" y="7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22" y="89"/>
                </a:cxn>
                <a:cxn ang="0">
                  <a:pos x="446" y="185"/>
                </a:cxn>
                <a:cxn ang="0">
                  <a:pos x="662" y="305"/>
                </a:cxn>
                <a:cxn ang="0">
                  <a:pos x="866" y="437"/>
                </a:cxn>
                <a:cxn ang="0">
                  <a:pos x="1052" y="593"/>
                </a:cxn>
                <a:cxn ang="0">
                  <a:pos x="1226" y="767"/>
                </a:cxn>
                <a:cxn ang="0">
                  <a:pos x="1385" y="960"/>
                </a:cxn>
                <a:cxn ang="0">
                  <a:pos x="1526" y="1167"/>
                </a:cxn>
                <a:cxn ang="0">
                  <a:pos x="1640" y="1377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 sz="1800">
                <a:latin typeface="Arial" pitchFamily="34" charset="0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10" y="88"/>
                </a:cxn>
                <a:cxn ang="0">
                  <a:pos x="426" y="190"/>
                </a:cxn>
                <a:cxn ang="0">
                  <a:pos x="630" y="304"/>
                </a:cxn>
                <a:cxn ang="0">
                  <a:pos x="818" y="442"/>
                </a:cxn>
                <a:cxn ang="0">
                  <a:pos x="998" y="592"/>
                </a:cxn>
                <a:cxn ang="0">
                  <a:pos x="1164" y="766"/>
                </a:cxn>
                <a:cxn ang="0">
                  <a:pos x="1310" y="942"/>
                </a:cxn>
                <a:cxn ang="0">
                  <a:pos x="1454" y="1146"/>
                </a:cxn>
                <a:cxn ang="0">
                  <a:pos x="1536" y="1298"/>
                </a:cxn>
                <a:cxn ang="0">
                  <a:pos x="1614" y="1456"/>
                </a:cxn>
                <a:cxn ang="0">
                  <a:pos x="1682" y="1616"/>
                </a:cxn>
                <a:cxn ang="0">
                  <a:pos x="1733" y="1768"/>
                </a:cxn>
                <a:cxn ang="0">
                  <a:pos x="1745" y="1768"/>
                </a:cxn>
                <a:cxn ang="0">
                  <a:pos x="1691" y="1606"/>
                </a:cxn>
                <a:cxn ang="0">
                  <a:pos x="1623" y="1445"/>
                </a:cxn>
                <a:cxn ang="0">
                  <a:pos x="1547" y="1288"/>
                </a:cxn>
                <a:cxn ang="0">
                  <a:pos x="1463" y="1136"/>
                </a:cxn>
                <a:cxn ang="0">
                  <a:pos x="1320" y="932"/>
                </a:cxn>
                <a:cxn ang="0">
                  <a:pos x="1173" y="755"/>
                </a:cxn>
                <a:cxn ang="0">
                  <a:pos x="1008" y="581"/>
                </a:cxn>
                <a:cxn ang="0">
                  <a:pos x="827" y="431"/>
                </a:cxn>
                <a:cxn ang="0">
                  <a:pos x="642" y="293"/>
                </a:cxn>
                <a:cxn ang="0">
                  <a:pos x="437" y="179"/>
                </a:cxn>
                <a:cxn ang="0">
                  <a:pos x="222" y="7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 sz="1800">
                <a:latin typeface="Arial" pitchFamily="34" charset="0"/>
              </a:endParaRPr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 sz="1800">
                <a:latin typeface="Arial" pitchFamily="34" charset="0"/>
              </a:endParaRPr>
            </a:p>
          </p:txBody>
        </p:sp>
        <p:sp>
          <p:nvSpPr>
            <p:cNvPr id="10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 sz="1800">
                <a:latin typeface="Arial" pitchFamily="34" charset="0"/>
              </a:endParaRPr>
            </a:p>
          </p:txBody>
        </p:sp>
        <p:sp>
          <p:nvSpPr>
            <p:cNvPr id="11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 sz="1800">
                <a:latin typeface="Arial" pitchFamily="34" charset="0"/>
              </a:endParaRPr>
            </a:p>
          </p:txBody>
        </p:sp>
      </p:grpSp>
      <p:pic>
        <p:nvPicPr>
          <p:cNvPr id="12" name="Picture 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3213" y="-227013"/>
            <a:ext cx="9752013" cy="731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3213" y="-227013"/>
            <a:ext cx="9752013" cy="731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9098" name="Rectangle 10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73250"/>
            <a:ext cx="7772400" cy="155575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89099" name="Rectangle 1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14" name="Rectangle 12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501992C-901E-429B-A27D-72CD06A24CFB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15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6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59E2E-AF19-4555-B40A-6F53919DB921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6F34852-64AD-480F-BB96-2D95E075DF4B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4CEC44-7A71-44BC-B0E2-45EE9CB18CE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22B137C-D981-45C9-A5D3-93ECD0AF91C6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D602C-4FEE-4AC0-AB4C-CE6A3AA60F3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C1243C-7337-4BD3-98C9-394011FA8969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5BC9C-39B1-436B-8835-D6A95211A7A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604173C-2FC3-4BE4-9148-845A14BF5C84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8B70C8-89DD-453E-92E6-AE4A7CC97586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6BFEAF2-92D8-4F2B-92DB-7816207B54CB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EF314-FAD7-43CD-96E2-083E9974BA0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C0EFCF3-7278-4001-8BF3-9BECAE07B0F8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3BC21D-6C4A-465F-9B8B-BAC9161EC6B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6E8AF3C-D33B-4856-928B-1ADA0DBDC0C7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DEECB9-B802-4CCF-B2BD-447331A2980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81F507E-86D1-4CDE-9A64-67A2E48A532D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C5A08-52E6-4F36-A6A0-BF3533D2519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4CAC65D-B0BA-41A2-8FBD-5AAD3AF18065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73A694-2652-4B45-A487-0B7257DF24E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95DB097-2F1F-449C-9EAD-ED807CFA5EA5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9B1391-3E4C-47AD-B220-145F664FD5F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</p:spTree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9472A36-67F6-4D7F-8B1B-17CADA3D08E7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4DC5F-605A-41F7-A5F9-85B0928AEA2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DD6EC64-CAB7-4190-8FD9-784E336BFAB7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3E6DF4-84C4-4751-B9FB-84D612BD08B6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925A4DB-B583-4500-88A0-3A508BE48EE7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6CD1A3-8BB6-4240-B3A3-9AAD0953EEF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ACC5CC7-1241-48E2-A965-C255A341DF81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E24A20-BCBA-470A-BC06-C200B129ADD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7B228D1-646E-4F6D-909A-0AFA50D25867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013F3-118B-4B59-AD56-57BACCE3A36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A5120F6-619E-4079-8C79-DC0E9B8C61FC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85CE71-DE09-4D0F-8C3F-B0456ED72CA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0102B91-F5BC-40A9-9B34-18F95C0C9959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0A57A2-FB72-4248-83E1-0EFBA30EBD86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BB446A4-CD6F-438D-9528-02416F7C210A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3C22DF-0274-4DC6-925E-F81B552D516F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205C26-E411-4B6C-BE85-6D9DB4E2F18B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ADD843-34BF-46A9-8B5B-C5FAF4C93B5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3ACE9FF-99D7-4190-9D1D-D0DEEDCDC8F0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70979-DEB6-4CAA-8D0F-00BE3985070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49275"/>
            <a:ext cx="2057400" cy="5576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5"/>
            <a:ext cx="6019800" cy="5576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</p:spTree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DEB9AFC-C94D-46EE-B7D9-804642C75E7B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226F84-C13C-45EA-A912-DC5A1512161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414BE65-DD0F-4B85-9A67-976AC092FE2D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49BE96-CEF5-4E62-BC06-993BDF8FFAF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B3AB16E-4816-4690-93B2-F73FA686A877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8BC270-B156-4C63-BB5C-83B9DFE9DF6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3637EDC-0664-4AAA-BD37-322717286F04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8B351D-6599-4E13-BBF5-2ECADC8C5FDF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51DA991-FEAD-4F17-93F5-30745C6FFD69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72F42-54C7-439C-B60C-8F121CBB977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F42AA12-3449-43E9-8040-01F73F00E4E0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548464-B12D-4C7E-9863-E3DF3EA01C1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825DD7B-1680-4DFB-9518-C5BB88E6C3FE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A512C9-FF7C-4AF9-868A-DF8416981C4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786489B-23B8-4060-9BBB-50F9DC691C16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F192-8217-4250-A476-750BA06C848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FB45CC7-A6C7-4E57-B443-BB74F8889367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53B924-F0BD-4E8A-8007-176DA0AECE8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F530332-18E1-423E-973C-0FBE91364D40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DD4810-DE52-4AD5-BD23-F873F5BC851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C8A095E-FABD-4D72-8B30-84F7926C3DEA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CBABAB-AC9E-47F2-8E36-D521B46360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C248D05-E74D-4CC6-B0AF-41A06626BC8C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012248-9712-4B62-BD50-B28E9F26017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76B5169-B033-46CA-9801-FEC7982A2D85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7CC7B-4169-4A43-913A-34DBB2EED9D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A48D644-499D-4F6D-87A7-4153F225649C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4D4CBD-3E9B-40C3-A78A-711CF59B097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A48F577-B5AC-4049-9E1D-9C4051E8F025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6CF018-71EC-48C7-A1FD-65CAADB1634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84D0DA7-F4D7-4DD9-ADFD-AD1DEE9C5253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04EB84-0CC5-4AD5-8EF0-574F57C3EA1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4B8427C-D6A0-4F0C-9C25-30F3B5D8CA9E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9616D-84D7-4C06-A799-612A90055F2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3EFB789-676D-4D98-99D7-C393F7C11F41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B10EB-48AC-4E76-A868-3C093D2E7A5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0B576D0-E5C4-4A82-B031-048B459699A0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7FF23-C912-4BCF-9D2E-2EECE934835A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66636A0-3A7F-4E11-BB29-1CE8B15A7F4D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F1DBFE-A26D-4438-8E45-0387CED20BF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41FC90D-E8E4-4020-87A5-F733FBBE633B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AC749F-797E-4681-ABAF-79266001E26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1D7D427-1374-4D84-A879-46F2D412C918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8E466B-3D51-4705-A6DE-8795C28FC4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E1277B6-9010-4BF3-ADEE-CC9F00505935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27468-9D37-4DCF-994E-265E8C573F2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E17F2F3-8A33-4CE9-9E9D-69F1D2C0A773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CFE90-E456-49F7-8E70-7479AC7DF901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84110A6-9109-408B-BCA9-17A0FCB64D6B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355FE3-6471-4100-AD9B-92B01FD6CD2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th-TH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604961B-FD1C-4E0D-B3D2-EC2C4E7A76E4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3D9693-1241-435C-ACE7-C57C47E3C77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C6D1293-08F6-4F23-9B3D-1ACF829322FB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9FF374-3F9D-4C02-BBCA-2F1512BD5F2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AB329A9-78CE-41ED-A934-0838DD1E92C0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54F195-2B8C-4C6A-BB19-6414F224B91A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2C3D5A0-39E3-4E1A-8A94-B14B72D6AFA9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77D07C-1BF7-45C3-85BE-06A80AABA72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AD37544-9F60-47DC-8A78-20F184D9EFA7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E51CE-404D-4C8B-A5D7-241C037F93C6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DB07705-30AF-43ED-A556-9973E6BA4B01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26564-D495-4D61-B611-F038FF29652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56454AC-0EAC-49A0-BB8A-819CBF4FE14D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43549-CDF5-4F60-9895-C8FD6D7616A6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EC83529-8625-4BE2-A6F5-4AC2DB7116CC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FAD4EA-C702-402A-B041-1BB24523D7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82EA61E-9B6D-4C74-8929-36AC8C3AAD80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B8835B-DF14-4FE0-9C6B-6E7A3EFE9B86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B7B8B59-5DCB-41DA-82B1-589C751B7ABD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512A51-C4C6-4FFB-88CB-98AD8EFD1A2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298C667-4C38-4E2F-A3E0-13F2900EB2C6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57AD66-643B-4D3A-A3C5-11863F1FE5F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C8FBE82-FEF5-4ADC-94B0-E333E6006917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36C21-4401-4C92-9439-32E196BBB99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0F201D7-97AD-4897-8BA8-479DE6154004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7C416-1809-4B65-8CD6-81D40DA30DDF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9A14A70-358A-4D90-B00E-CD7FB4CC9144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F6BB6F-C26D-4619-BD36-75E05F821EF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3534662-321D-43F1-AC23-76E1D377D7D9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2DE354-BEDF-425C-A79E-CE5AC3FB07A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E294DE7-505D-4A4E-A674-FD3EB570187D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E7CC17-36A2-4DB0-B11A-EBEC2701754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EC1222E-4730-4927-A4DF-BC03FA86CDEB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3F59C-D0BD-4917-859B-403677C111C1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4B375AC-F712-4248-BE09-583A8D181F37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0AA40F-D4AE-4DA7-933C-F796BBADD5F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0BDB41E-0BCA-4EF9-9FB5-978812AE93B7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EF824A-C797-4450-AA3B-677E091193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179794-F1F3-419F-A37D-B9528719E642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68C81A-4339-415F-8637-C81534E0CB7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978AC1-E64E-4DED-9B6F-E0D7AFBCC631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1BB746-FAB0-4741-8BE1-440716D81FB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7E128BD-E734-4FE3-BD63-6E7AC9EF31D7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C5E743-048E-447D-8809-AF7C2733D53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AE5D83D-83DA-4AF8-9D16-0A0F93CD8AA6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6072D9-2CA2-4966-ABCF-4C37113C86A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B2FF9EE-8ACE-4D9E-8759-DB782EE92B01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80A142-FD33-45A1-9541-253A327A3E31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FB1030D-F13A-46B1-92C1-E64F98A72239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848A1-F5F9-4029-8A3B-C9447B0642C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99B124F-0C44-493B-BBEF-AA24CC42AAE2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4DAB4B-1B1D-4188-ABB6-FE9D8084599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FEDE86E-2FA1-4F70-8DCC-62C6F2792832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A647A2-D808-4398-B89D-1FBCA083B14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457DA05-5207-4270-ABCD-17156E5BA6D8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BF81E-DD0D-40D8-AD3B-4EE7E6CE6142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D9F8C9F-6429-49BE-97BC-0D5EAD45A40D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9B76CC-E451-4747-BE9B-C17377CBB34D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E93C7AE-C2DC-4468-BA80-8721039E90F9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AB65F3-A5C8-44FD-9601-3FA5F300E4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86850D2-B4E5-4613-AB79-5536AE4386A1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E4320-93F9-4182-8414-45E401BDED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8B527F5-E96B-48C2-8A05-3C6974176612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AF3D29-1CBA-4F35-BFD3-86D4519964C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2C3E80B-A350-4047-BFC7-095989BDCAC2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687E90-EC6F-4D87-85D1-42E00C6F21D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DACD82E-EA54-420C-89FC-06204B972BD2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DCF73B-98DA-49D6-9409-E7092F0D645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4D69E7-AEB0-48D1-B83E-A5ACC0E7B522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5D5A1C-AC6A-4A8F-9C0A-ACAB7ADA69D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767E0FA-C989-4510-A553-C9A383094B86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002FA-781D-4476-B029-37F1A2DC9B3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A73302E-6B20-47A0-863E-0B16529483F1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2D39D1-04D3-4C88-AB3F-A54D0EBD2D4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A618574-B04D-470C-8D43-FFD6EA42DCE6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F23084-2ED3-4D3A-A07C-2D3E98288F9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EF81065-DF29-4417-8C45-6952BF0F0AF2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EEFB87-1BBD-4A93-B94E-571A2633BF1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5B728E7-071F-481C-9890-962A1522F292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168476-B703-40BF-802C-8FA7D2FEB5C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639FED8-EF3A-4AEF-B365-31200582AADE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6C1214-073D-4ADC-8F1F-9DDC33D1962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83703D2-CBC4-47F5-B5BA-CF5FBED666CD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C4162E-1B39-4F28-A200-D2CD8EF5DA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17DB799-A79F-4E6F-AE42-A1A1A45F235B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B0BA4-E9F4-47CF-ADB7-392934138D7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2CC8914-C4E7-4326-BFB9-424321382D75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51E895-8A8B-43ED-9169-D86C1F8DB03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7E4C7DE-258C-4ECE-9BC5-FCA7B6EFDE9C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B33C68-4D03-4E0A-A58F-294E90EA403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31200A-9717-4ABC-A8B3-DBE94C714F7E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C6F67-E7A4-4A17-BEBB-144B8EEA037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166B408-022B-4279-8174-16FEA33F05E1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93107E-DB3D-400F-9C8D-A2EC5CFDCE3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0D0B457-9A4B-4A0D-B6FB-EAB6A39B90F9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05CBCD-E950-411B-90E7-930E0255910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99B8E56-64A4-42C5-98E7-C20FB28E78D6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B64AE7-AFD0-442D-AFE8-3375A629D3F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FB7CF83-2A84-4CB0-A2FB-7DB02B5513BA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99D6C-DC46-4FBE-8813-FA0CAD89F47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10E5947-FD4A-49D2-A31B-8B79E12418EB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0527D-2B17-4F58-BC1E-1AE5117BC81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6FA0916-969C-4240-8883-EEC026497A3A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CC47B-1522-4CCE-89DF-259050BAA61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61BAAC2-118B-42E1-966F-1C3534BEB62F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BDCDB6-BE88-4724-961B-1DB7904270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2951280-DA1A-432E-936C-5288E31E7C7D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76C34-56D2-4363-923D-5D669ABE749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6488B55-E688-428D-A96B-18091CFBD32C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C6179-BCF5-412B-A269-0A994BCEBA2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CEBA01F-0E91-49B1-AEB5-3347258CE8E6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4A4720-C331-48AE-A1E6-59F5A59FBC1D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69514DC-D4F3-443F-B266-EFC3B4E557A5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36E2BA-AC97-404A-ADC2-3A0207908A5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793B20F-B995-4CAD-A9F3-59C23FD7B132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64276C-E71F-4F3A-8DDC-858414DA293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0F3039E-3F68-408F-8909-84B1E891932E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864010-5D9D-4834-9747-63F40C41C9C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2DCF102-BDD2-4E02-A177-38C9545847D2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8AB67B-8E2F-4781-8CFB-6DAF1489190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0293A7D-5F74-46FB-8AA9-64D280648137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D45694-2EF2-4B53-A35D-4B4680B18D8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F27DF7A-AA23-47C1-9E97-655CB5402297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50331F-6536-490F-8DF0-D2A262CF4F3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5A565B3-0DAB-466D-A41B-11C53D37EA56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F4AF9E-5C19-44BB-AB1D-CAD40FE8C732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72AE35D-2E88-442F-8921-FB89952F99B5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239A3-D02A-4FC6-8B6F-E1A340D53E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99B09AD-3411-44E4-BB53-13DC03266026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B97B81-5286-4F78-8F3B-54D365E16CF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645B10E-826D-4182-9EAF-7E6A76BABF67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F9C8D4-46BD-4849-828B-7FFC9A3A917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2244502-3FAD-4D94-844E-4AB65A651307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DC6BEE-C57C-451D-93A2-FA643294145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C1C4D9-B987-4C67-8646-12299F4775FB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CABA7F-1272-4BF9-AE5F-07841DCAC65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A7E8D0A-4855-415E-A836-87C151A091AA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8E4467-EE0C-423A-AB9F-7426CB450AA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1FD4E8D-A627-4CAD-86B0-6D8561A0F977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9BBA1A-2FEE-4BD9-8E72-27EBDC8054F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AD523FD-1546-44E9-BE0F-3DDA47DC7E51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9C3CC-8255-429A-A809-652E862D9EE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61C40CA-4F2B-4B7C-AAA0-8237ADBAAE95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2C3554-3D01-4AA0-ABC0-0B1BAF8121C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1B98D32-1A46-4207-BA32-A85D3D3D60EE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562B96-73AC-4BD6-9803-4E4E0B389CB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11FC57C-184E-46FE-BA3E-D623471DFF78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C04109-219B-443D-8761-CF603642FDAD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1A4CD2A-5152-455B-AD13-B166FCC4CE9F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A9E506-8068-4F00-9BC7-99FFE2E407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2366809-2EF7-476A-9912-2B647FE8C2F0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C4BFD3-D867-4594-8CD3-312DA5FCDAC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914400"/>
            <a:ext cx="7772400" cy="2514600"/>
          </a:xfrm>
        </p:spPr>
        <p:txBody>
          <a:bodyPr/>
          <a:lstStyle>
            <a:lvl1pPr algn="ctr"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581400"/>
            <a:ext cx="6400800" cy="7620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 b="0" smtClean="0"/>
            </a:lvl1pPr>
          </a:lstStyle>
          <a:p>
            <a:pPr>
              <a:defRPr/>
            </a:pPr>
            <a:fld id="{5AAABFB1-3422-4200-9C5C-2DD753B806FC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 algn="l">
              <a:defRPr b="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 algn="l">
              <a:defRPr b="0"/>
            </a:lvl1pPr>
          </a:lstStyle>
          <a:p>
            <a:pPr>
              <a:defRPr/>
            </a:pPr>
            <a:fld id="{0BA028C3-C40B-4568-9355-0FD2F9F3794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A0B37FE-070B-4B5C-96B6-A3F7BF1A4939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8AF047-FF73-49F8-A88E-3BBD4ADBC65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B5565FA-3D73-4BF2-9D36-9E22120102F2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FC09B9-C458-4B39-9E83-0D16E77DD93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8C43DB1-CE79-4712-84B9-CB3387144E42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5D1D6-B94C-45B7-A30D-CC814329169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DBD1EFA-F77C-4345-9CC1-0FB0C95FB512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06FBEE-0219-415C-8F9E-CC0180F6B28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BB2F411-3D81-41B9-99CB-FF51B62B8857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09EB5D-5BC5-4A6E-8B81-5F70DC40BAC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B9056A8-3FF8-4498-AF30-D339CE77895E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22E459-632D-48A3-A19B-2B29274E928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77D3708-990A-45B5-9B77-CC4983FA4FD0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44D7E-AD87-47E0-9294-24460925FEB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7429EB1-EF78-4DDB-B0E8-D7C38290B1CD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A4735D-D9BB-4094-8037-3E252BDFB0C5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16B7C18-08A3-4A95-B816-8F1C4471A49B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E16134-53B0-40B3-9635-2ECD1065CF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AD9AAA6-A1DF-4717-8997-1A42C9E7D59B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F86C89-8EED-4D7B-AF94-814C883F767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0C09A12-5305-4205-A21F-26CA73D1B4E0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775609-331A-4349-AF19-DE8382D0406D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</p:spTree>
  </p:cSld>
  <p:clrMapOvr>
    <a:masterClrMapping/>
  </p:clrMapOvr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</p:spTree>
  </p:cSld>
  <p:clrMapOvr>
    <a:masterClrMapping/>
  </p:clrMapOvr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238"/>
            <a:ext cx="4038600" cy="4352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238"/>
            <a:ext cx="4038600" cy="4352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</p:spTree>
  </p:cSld>
  <p:clrMapOvr>
    <a:masterClrMapping/>
  </p:clrMapOvr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</p:spTree>
  </p:cSld>
  <p:clrMapOvr>
    <a:masterClrMapping/>
  </p:clrMapOvr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</p:spTree>
  </p:cSld>
  <p:clrMapOvr>
    <a:masterClrMapping/>
  </p:clrMapOvr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4109F39-7DC9-4891-99F6-9E38E27D8DF1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6ED5D9-2447-4DB7-8916-680FF325D4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</p:spTree>
  </p:cSld>
  <p:clrMapOvr>
    <a:masterClrMapping/>
  </p:clrMapOvr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49275"/>
            <a:ext cx="2057400" cy="5576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5"/>
            <a:ext cx="6019800" cy="5576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</p:spTree>
  </p:cSld>
  <p:clrMapOvr>
    <a:masterClrMapping/>
  </p:clrMapOvr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E903517-75FA-46E4-9785-99D3DF3F09DD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A0BCC6-10AA-4902-93C3-D8070003B2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D3BC6C0-2893-46C9-AFF9-4431F89D9596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1B00A1-260C-4031-8CD1-615061FB44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6169D74-36FF-4BC8-A078-B6CE488DB22E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65E6B5-69F6-4991-BA9A-32863D27C5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6A24C52-F9FD-476F-B599-788A6CF4AE62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93D510-053E-44F3-9C39-93AD8938E1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480B4AA-1FAD-45F7-9F7A-B678EABDB947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B0201-FBC0-4072-BD75-79AC6C1964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B307611-9462-4EBC-AD98-271E1320A23F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289936-BD73-4C5A-9395-A0A7473DB8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6488EDE-09E5-4CB0-BF54-BC2EC55E587C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E255C7-68F6-4ED9-9446-F3529DE71C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7C90810-9755-435F-96DB-9F7955758C45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FAAD07-96EC-45CF-A4F2-13D478854A2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80BE8C9-490E-4D8D-85F1-F46297577981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66553-8A95-45F6-89A9-1D766662C0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59A78B3-20DD-4796-ACCB-317D9CFBE822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D6560E-D4D6-462D-828F-FC9F1EE7D3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3EE6AFD-CB39-4076-9E03-94DDDDCF5763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78883A-95E0-415A-AA80-2EEB83AEB8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FC2225F-ABF0-427B-8179-20AC2097D5F6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01B049-515E-4C02-89BF-E3A93F0AFB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7F82BE8-000E-452F-91DD-41DFAE752E43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3FEE6F-6809-422B-9753-3F3898F08C3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3390266-9E4A-4CF9-97F9-F62C16270E20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F2FE40-2AF0-4366-9DF4-E052EF555B3A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D85C3D6-72C2-4F98-9DB6-9A39ADAE293A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6E168-1EDB-4C40-892C-D89744C1041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1C3517F-BDC2-43DC-B1B3-AC975A364C14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72B72-D347-4ADB-94D2-9178C8CC5A5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CE5BA93-9035-44FA-8A03-B172DCB8A0E7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8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CD4C46-2973-4E51-AE3E-CC71591F86E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7BACA30-9FF9-4FE8-990E-F45252EFB45F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4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E6B8A6-8E1F-475F-A759-DBF4D219A24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49E9321-5C07-4A59-AF1E-E8D5A2D7E71D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E33299-DC9C-44D6-9AC2-E96011472DF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0214438-0F76-4E39-8B04-761BCE93710E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3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0D89FB-F767-4A74-8457-4726CC1177F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6F5A34B-4A29-4311-891C-17AB3B46BFE9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C83B5-F6C4-4813-BAC9-C8D7A94991E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EBA1E05-DBDF-4735-BBD1-149E4D8A2CE6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EF6CC3-1BF2-4ACD-BD34-B68003E7F8A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C969691-30B5-4104-A0A4-75477B96D60C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2C03EF-61C9-42EB-9235-910C3171A93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301625"/>
            <a:ext cx="1943100" cy="57943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301625"/>
            <a:ext cx="5676900" cy="57943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75B9CB0-4F7C-45B5-BED9-7BEBBEB76461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38ACD0-BA80-4FB4-93E4-8B253267614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01625"/>
            <a:ext cx="7772400" cy="14620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78ACB5A-C211-4A7A-932A-6F9598171769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7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ED457E-D38E-4D35-A70C-E357249A7D4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th-TH" noProof="0" smtClean="0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76E62EA-CB1D-4624-AEF1-B3F55D30210B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6448D-A8D3-4C77-A852-A5B63965F63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3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BD1EBCF-0BD5-4B7B-92B1-6E79133D0C8D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4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67E1C9-3972-4E71-8BE2-4463FE46AF4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09800" y="2362200"/>
            <a:ext cx="6324600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09800" y="3581400"/>
            <a:ext cx="6400800" cy="22860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A2A057-4654-4BE5-84B3-98A2BC0CDC1A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0E65E-FD20-4F9D-9A1C-D880521CB0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E9DAADD-1170-4C8B-9370-FEAA77F5C079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4F967F-1E35-4798-B0DF-51B224AD30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A3A22DA-4133-475B-BC50-B87B46D3656F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6356B-D375-4A87-AEA1-357F88C8F5F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9DEE4D4-DFC1-44EF-BD45-1CCC03EEDAB3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55580C-CE3E-414D-8865-88FB8A306A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286000"/>
            <a:ext cx="3962400" cy="3429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2286000"/>
            <a:ext cx="3962400" cy="3429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3874B70-9715-4AF0-812C-05052AD6398B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B8379B-C74D-4A1F-AAA5-BC98EB0289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445D8A9-447A-4652-A238-748D783A7DF9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BBB54-687D-4BFB-933C-43FBC044FB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1EC96EF-4210-4AD6-B382-C0114FA6A271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B8E0C3-A756-4DC0-97F1-07DA57ADFE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E57E3E3-E523-4E54-90B8-CD4B182D0637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006C0-B7CC-4A5D-8BCA-E1A61FE95A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FF16AA6-D12E-4F73-92D8-A6B67804B06D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06586A-ADE0-41F2-9995-0E773C68D7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8E9AA87-05B9-4FE3-9205-4C1499B33797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4F507-3056-42BB-B302-06522523CF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3A54E64-428E-418B-893C-E3BA900AAEA7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336239-4071-4E06-9BD1-785A19B792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7500" y="685800"/>
            <a:ext cx="2019300" cy="5029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685800"/>
            <a:ext cx="5905500" cy="5029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43D7D98-0513-4F85-8651-C074BB022DFF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EE29AA-3DBC-44D4-BD7E-6701FA2DAA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/>
              <a:ahLst/>
              <a:cxnLst>
                <a:cxn ang="0">
                  <a:pos x="329" y="66"/>
                </a:cxn>
                <a:cxn ang="0">
                  <a:pos x="161" y="3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161" y="42"/>
                </a:cxn>
                <a:cxn ang="0">
                  <a:pos x="323" y="78"/>
                </a:cxn>
                <a:cxn ang="0">
                  <a:pos x="556" y="150"/>
                </a:cxn>
                <a:cxn ang="0">
                  <a:pos x="777" y="245"/>
                </a:cxn>
                <a:cxn ang="0">
                  <a:pos x="993" y="365"/>
                </a:cxn>
                <a:cxn ang="0">
                  <a:pos x="1196" y="503"/>
                </a:cxn>
                <a:cxn ang="0">
                  <a:pos x="1381" y="653"/>
                </a:cxn>
                <a:cxn ang="0">
                  <a:pos x="1555" y="827"/>
                </a:cxn>
                <a:cxn ang="0">
                  <a:pos x="1710" y="1019"/>
                </a:cxn>
                <a:cxn ang="0">
                  <a:pos x="1854" y="1229"/>
                </a:cxn>
                <a:cxn ang="0">
                  <a:pos x="1937" y="1366"/>
                </a:cxn>
                <a:cxn ang="0">
                  <a:pos x="2009" y="1510"/>
                </a:cxn>
                <a:cxn ang="0">
                  <a:pos x="2069" y="1654"/>
                </a:cxn>
                <a:cxn ang="0">
                  <a:pos x="2123" y="1804"/>
                </a:cxn>
                <a:cxn ang="0">
                  <a:pos x="2135" y="1804"/>
                </a:cxn>
                <a:cxn ang="0">
                  <a:pos x="2081" y="1654"/>
                </a:cxn>
                <a:cxn ang="0">
                  <a:pos x="2021" y="1510"/>
                </a:cxn>
                <a:cxn ang="0">
                  <a:pos x="1949" y="1366"/>
                </a:cxn>
                <a:cxn ang="0">
                  <a:pos x="1866" y="1223"/>
                </a:cxn>
                <a:cxn ang="0">
                  <a:pos x="1722" y="1013"/>
                </a:cxn>
                <a:cxn ang="0">
                  <a:pos x="1561" y="821"/>
                </a:cxn>
                <a:cxn ang="0">
                  <a:pos x="1387" y="647"/>
                </a:cxn>
                <a:cxn ang="0">
                  <a:pos x="1202" y="491"/>
                </a:cxn>
                <a:cxn ang="0">
                  <a:pos x="999" y="353"/>
                </a:cxn>
                <a:cxn ang="0">
                  <a:pos x="783" y="239"/>
                </a:cxn>
                <a:cxn ang="0">
                  <a:pos x="562" y="138"/>
                </a:cxn>
                <a:cxn ang="0">
                  <a:pos x="329" y="66"/>
                </a:cxn>
                <a:cxn ang="0">
                  <a:pos x="329" y="66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 sz="1800">
                <a:latin typeface="Arial" pitchFamily="34" charset="0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/>
              <a:ahLst/>
              <a:cxnLst>
                <a:cxn ang="0">
                  <a:pos x="1854" y="1858"/>
                </a:cxn>
                <a:cxn ang="0">
                  <a:pos x="0" y="1858"/>
                </a:cxn>
                <a:cxn ang="0">
                  <a:pos x="0" y="0"/>
                </a:cxn>
                <a:cxn ang="0">
                  <a:pos x="1854" y="1858"/>
                </a:cxn>
                <a:cxn ang="0">
                  <a:pos x="1854" y="1858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 sz="1800">
                <a:latin typeface="Arial" pitchFamily="34" charset="0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/>
              <a:ahLst/>
              <a:cxnLst>
                <a:cxn ang="0">
                  <a:pos x="1640" y="1377"/>
                </a:cxn>
                <a:cxn ang="0">
                  <a:pos x="1692" y="1479"/>
                </a:cxn>
                <a:cxn ang="0">
                  <a:pos x="1732" y="1577"/>
                </a:cxn>
                <a:cxn ang="0">
                  <a:pos x="1745" y="1577"/>
                </a:cxn>
                <a:cxn ang="0">
                  <a:pos x="1703" y="1469"/>
                </a:cxn>
                <a:cxn ang="0">
                  <a:pos x="1649" y="1367"/>
                </a:cxn>
                <a:cxn ang="0">
                  <a:pos x="1535" y="1157"/>
                </a:cxn>
                <a:cxn ang="0">
                  <a:pos x="1395" y="951"/>
                </a:cxn>
                <a:cxn ang="0">
                  <a:pos x="1236" y="756"/>
                </a:cxn>
                <a:cxn ang="0">
                  <a:pos x="1061" y="582"/>
                </a:cxn>
                <a:cxn ang="0">
                  <a:pos x="876" y="426"/>
                </a:cxn>
                <a:cxn ang="0">
                  <a:pos x="672" y="294"/>
                </a:cxn>
                <a:cxn ang="0">
                  <a:pos x="455" y="174"/>
                </a:cxn>
                <a:cxn ang="0">
                  <a:pos x="234" y="7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22" y="89"/>
                </a:cxn>
                <a:cxn ang="0">
                  <a:pos x="446" y="185"/>
                </a:cxn>
                <a:cxn ang="0">
                  <a:pos x="662" y="305"/>
                </a:cxn>
                <a:cxn ang="0">
                  <a:pos x="866" y="437"/>
                </a:cxn>
                <a:cxn ang="0">
                  <a:pos x="1052" y="593"/>
                </a:cxn>
                <a:cxn ang="0">
                  <a:pos x="1226" y="767"/>
                </a:cxn>
                <a:cxn ang="0">
                  <a:pos x="1385" y="960"/>
                </a:cxn>
                <a:cxn ang="0">
                  <a:pos x="1526" y="1167"/>
                </a:cxn>
                <a:cxn ang="0">
                  <a:pos x="1640" y="1377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 sz="1800">
                <a:latin typeface="Arial" pitchFamily="34" charset="0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10" y="88"/>
                </a:cxn>
                <a:cxn ang="0">
                  <a:pos x="426" y="190"/>
                </a:cxn>
                <a:cxn ang="0">
                  <a:pos x="630" y="304"/>
                </a:cxn>
                <a:cxn ang="0">
                  <a:pos x="818" y="442"/>
                </a:cxn>
                <a:cxn ang="0">
                  <a:pos x="998" y="592"/>
                </a:cxn>
                <a:cxn ang="0">
                  <a:pos x="1164" y="766"/>
                </a:cxn>
                <a:cxn ang="0">
                  <a:pos x="1310" y="942"/>
                </a:cxn>
                <a:cxn ang="0">
                  <a:pos x="1454" y="1146"/>
                </a:cxn>
                <a:cxn ang="0">
                  <a:pos x="1536" y="1298"/>
                </a:cxn>
                <a:cxn ang="0">
                  <a:pos x="1614" y="1456"/>
                </a:cxn>
                <a:cxn ang="0">
                  <a:pos x="1682" y="1616"/>
                </a:cxn>
                <a:cxn ang="0">
                  <a:pos x="1733" y="1768"/>
                </a:cxn>
                <a:cxn ang="0">
                  <a:pos x="1745" y="1768"/>
                </a:cxn>
                <a:cxn ang="0">
                  <a:pos x="1691" y="1606"/>
                </a:cxn>
                <a:cxn ang="0">
                  <a:pos x="1623" y="1445"/>
                </a:cxn>
                <a:cxn ang="0">
                  <a:pos x="1547" y="1288"/>
                </a:cxn>
                <a:cxn ang="0">
                  <a:pos x="1463" y="1136"/>
                </a:cxn>
                <a:cxn ang="0">
                  <a:pos x="1320" y="932"/>
                </a:cxn>
                <a:cxn ang="0">
                  <a:pos x="1173" y="755"/>
                </a:cxn>
                <a:cxn ang="0">
                  <a:pos x="1008" y="581"/>
                </a:cxn>
                <a:cxn ang="0">
                  <a:pos x="827" y="431"/>
                </a:cxn>
                <a:cxn ang="0">
                  <a:pos x="642" y="293"/>
                </a:cxn>
                <a:cxn ang="0">
                  <a:pos x="437" y="179"/>
                </a:cxn>
                <a:cxn ang="0">
                  <a:pos x="222" y="7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 sz="1800">
                <a:latin typeface="Arial" pitchFamily="34" charset="0"/>
              </a:endParaRPr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 sz="1800">
                <a:latin typeface="Arial" pitchFamily="34" charset="0"/>
              </a:endParaRPr>
            </a:p>
          </p:txBody>
        </p:sp>
        <p:sp>
          <p:nvSpPr>
            <p:cNvPr id="10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 sz="1800">
                <a:latin typeface="Arial" pitchFamily="34" charset="0"/>
              </a:endParaRPr>
            </a:p>
          </p:txBody>
        </p:sp>
        <p:sp>
          <p:nvSpPr>
            <p:cNvPr id="11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 sz="1800">
                <a:latin typeface="Arial" pitchFamily="34" charset="0"/>
              </a:endParaRPr>
            </a:p>
          </p:txBody>
        </p:sp>
      </p:grpSp>
      <p:pic>
        <p:nvPicPr>
          <p:cNvPr id="12" name="Picture 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3213" y="-227013"/>
            <a:ext cx="9752013" cy="731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3213" y="-227013"/>
            <a:ext cx="9752013" cy="731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9098" name="Rectangle 10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73250"/>
            <a:ext cx="7772400" cy="155575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89099" name="Rectangle 1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14" name="Rectangle 12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3761E18-07C7-4385-A226-98D9E0340675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15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6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420ABD-DAED-4070-97EE-A3C7A3516BA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25C54CE-1236-4575-9C11-61DE279C62B4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43D49A-D430-4695-A55B-0FFEE559DC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A66F6D4-C614-4C02-A129-8E290C7A6884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C17D2E-D129-4B49-A8F6-E66F3DC21A0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C5355E3-0C92-4955-BB97-895DCB0687B9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011A27-EA3C-48A4-97A3-11C01C6928A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E58DA71-B1DF-40F6-A1C4-81F71FA0E1A0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33D14-041E-4589-A3A9-63428421D11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53291C8-75FC-4ABF-B721-D65111E0C1B3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A7CB92-9BD1-4BCE-817C-45C56D57DF7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09539CA-45C6-4532-83CE-4590DFB7AE9B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72084B-EC3D-4BD8-A60C-9AA06585E2AA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9FD8891-96B9-42E1-BF92-87EAFACFAFF3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FE06D4-71C3-4708-AD7B-7B5B52D693B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A55F837-1E7F-4194-B3FF-FDD10F3738F9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93413-2836-4B44-AB0F-F09E7942B19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D599911-B8A7-4C7B-92FF-29D5B2D34645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23A54-E684-40E5-8B0E-4875347291A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B044721-9BF7-4D39-BE1D-79FAE33646CF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4A28E-04B3-4387-BA67-367C6BB171D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7E28453-66EC-4A50-AA04-7A14296B20EB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84C60E-2D40-4E3C-B1B6-9B49313A5E4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39C9056-386C-4954-850A-CEE08BA4F870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DCB705-8551-4429-92B6-C5C5497A25B6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818AD6B-BF29-4C7B-BB4E-7A13BA38291E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8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0392BE-B540-49D2-87D3-695467298F0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6D9D385-67EF-451F-9A45-20BEA6B41943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74DE2E-8595-4807-A6D5-4357E40D509A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D587203-6FB2-4596-9BA5-2C5AE1181193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CB79BD-21C9-4E9D-B313-1E63FD65F16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7075BFA-07EA-442C-BD82-F9653FACB10E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876E82-089C-4A28-A172-CE7F975C388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E7970C0-60DA-425E-8423-9E0949E65BA0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F556B7-CAE1-4D19-A944-3163BF0DC8D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109FECC-6346-49CB-B3C0-56C7EF9A0E82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5C5C6F-73B3-4D04-8D8D-9823488873F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A50D66-80A4-4958-A60C-AC84298F96C0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AA144-432D-4F89-B82F-A50C77D9E85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D0A8093-259C-4553-A3E4-217C1E37AFC5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354ABA-C565-4E36-BB62-1530F5DE184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B247220-A5BE-49D4-80C0-A278183A2EA0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64D1E-F0B1-4355-8D65-AA23E520C33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186D20-779E-42A8-A3E3-4835905E2E87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D230A2-2EAD-4D6F-BC39-BCAA822B98C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F663AA7-99EA-4F82-9A0D-1E91B9B7857D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F71F4A-A671-403B-A0B1-2A104310919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EA6B966-DB6A-4B81-88A9-5C95A3896BB0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4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4BCBF-BEA9-476D-ACB1-F1010D9C3F6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F3EB58-95BB-4E98-B52F-0CBB5DB7C6EB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F182F-98B3-478D-89D3-8E25CE78805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th-TH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56786AE-ED6A-46B8-A954-16F545EA8369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293F4-BCB2-46BC-8D7D-67D6560DF6D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A0A8F77-42AB-4754-B17C-9F28F2204208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A107D7-8B40-4FCE-B94A-D474B7D47AD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6419AE6-ED81-4A05-AEB1-B64024FC03D3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A7ED38-CDAF-447F-ABA0-532F6B66FA8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226284A-AC0C-4D5A-9A87-63FC1EFD5BEF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518F54-C781-4EA0-B4C9-0FB3B1681C4F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7731545-2C4D-4845-A386-D3AD8B4BC4A3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84C960-143B-4C5B-A3E9-D45EA4B59C1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6E0577E-6273-4529-A7B8-293C4A987906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2DB47E-C358-4BA4-BCC3-16D9700EB33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D912A73-370F-474A-B0D6-B1BDC7872230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10FE29-66A2-405D-BD23-972CF9B2EE66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5F1DED0-A95F-4E86-B454-381ADBB4F7CF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181183-1DA7-4B2C-AFDA-46764388576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528E93F-A5E9-49CD-8A8A-0D615B6F17A3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7AC99-9ACC-42FA-B23D-85F6C8428A6F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FA5787C-74F8-4E2E-8A9D-02979006CEBE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3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DDBD90-B08C-4F20-A4F0-53AD4206D23F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31833DD-919B-4BD5-B153-3131F09D812B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7D37C0-6F2F-4643-80AF-A78700851B3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91F5E17-9CB0-4843-AA30-FD39ACD350AC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8649BD-EAAE-43A1-90B3-57F6117B644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6D07A97-0D27-44F4-9B15-DD10F727EEB4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80C44E-4B7E-4BB3-A0F8-950138BA0CE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837A6A5-7846-44C0-860C-6D3392F091B6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8A14B-7649-46A2-8056-936A4D47B1EA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009D0C8-6898-49CA-AF32-A859B4CF6454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BD6150-0C6B-4D11-8503-0F4AE28B12E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99C3907-2697-41F9-8275-002A8A7A4713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EB84D-1BBE-4F8E-BF67-BACECF187D2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4A55412-7E67-4CA1-8118-4174E4D7C2A3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AB344D-73F8-4841-BD9B-67F3CC4D10C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14CF87D-31FA-4583-91C9-6EC34097E3D1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9944E4-7E98-4BAC-975D-D2E8A01A46D1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52E70F4-FC5D-46C8-8D96-BF38B56496B8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B3735C-DDE4-42F9-960E-C59B603B028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DEFAA5A-B544-431A-8375-E1E667EB7424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1B2A99-AAAA-4F10-A1EE-598DB8E3460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04F59FA-043C-48E4-A2B5-3E05F5CACAA1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17F9A3-B5CA-4FC8-8B34-C1943DFB0B3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72B63C-6154-44FE-9A4D-33C66862DA31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7F764-6332-4DF3-89A7-A0783AFF85E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00BA8D9-AA4A-4D10-91D1-60F85041E443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BF67A-DB37-4C41-B4A2-3F24D514ADC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3020B4E-D34F-4C63-A9AA-314C7099A64A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11A86-7DD1-4A4A-99D1-FDDC3FD310E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0307D32-91E4-40DF-86D8-5B522618EFD4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3088A-DD0E-40E2-8454-18001AF256B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00D87E1-5202-4BDC-BF1F-B02EAFDC25C9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3F4F8-07C0-4B92-AD6F-1D9A10B78C4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67DEA6D-3A0A-4548-A1B5-34633240A000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33C41-EA0D-4B94-A65A-F4881D86182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24B1C0B-A28B-4F67-8B8A-BCEB31F13D99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FFF08A-E239-417F-A102-A9F0E1FFFA46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600E427-566D-4CB2-BC39-A58B4D3F58AC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C345C9-0167-4AE2-A352-F6361E64E8C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4062B03-AA74-41C3-BBCA-22A0C5ABF66A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2EB82-BA14-4208-939B-329401C0F5E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BE487FB-F4FF-49A8-873E-5B24932641B4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0339F3-A1E1-416D-A637-3F6C9F89A1D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113A7E0-184E-43C3-959A-2B720BA641D1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FE426-D184-4555-ACD8-243FA4F3457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505BD62-3741-4D79-BDBC-B9BD1306EF43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07F9F-EE65-4B3E-9E68-E800899819D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C36F0FD-355D-4229-A222-7877C0C43643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9A18F-21D0-4F83-BF11-ADFBDBF0EE0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AFE4C37-DA6B-45D8-91E6-4E909C17C62F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383ACB-52F2-4808-A2E3-914C1F699F0F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5702AB1-640E-42E8-B124-27D46EBFD94A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32605F-D34B-4EA6-816F-7E7DC3546A9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2D7EA6B-C469-4977-A7C3-56F1AFE1847C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AFAEAF-CC00-4F5F-9B87-D1511FD3DDA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B2543E-A94C-40D3-9ECB-DA215505A229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0CDCB2-0389-4E3B-8005-353AE3BB412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1081FB1-466A-4DD0-9DA8-51B7FE2D5EAA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09DFBF-5879-4DCB-B25B-E8EE592E00C1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589E6A4-FF86-44D4-863B-3C001DC3E632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48CA23-9803-4BCB-8992-E9173C4B220A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81A7BFC-1BE9-4524-ADE0-F33399D3E475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B7F47A-09AC-46D8-9E31-04D30A84CCF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966E77C-F664-4726-BF41-FC7C12219F25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234B44-7C8B-4895-8EF5-151C954A702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DAE17FD-F3F8-4D53-A917-CAE0669ECBA4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1F3FDC-3578-4A5D-89FE-667FF17140B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4A437FB-9142-46CA-870F-CFC94ED37BB5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07EDFE-2ED6-4A04-90A3-9C578516DE6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19D41EE-040A-4146-AAEA-A62E2C144ED5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8CD62-E933-43E2-BFD3-2E7F47F35516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5D3BD47-3FEA-43A4-B969-419B7B71BB80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DF49B-D81E-4281-867F-21BB7602EFC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30D7FBE-18A6-4B71-BEB4-2F9E45DB4037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23CC51-50B9-477E-B5E6-3430D5ED6D8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A0644CD-3A0C-4D2E-ADF6-609E086858AF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467460-0424-4AA8-B187-3EFA3BDF410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54ABD4-F520-4F2B-9B17-A6F49A1BD185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33850-44C9-4EF3-985D-E28285C73CB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6FD60BA-6CA2-4C40-A5B6-68EEBE9767E0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F6CE3-71F1-47FD-95FE-53B5E42FD461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th-TH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7B1598F-62AD-4A9F-9BD8-9583082033D4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77A90-EF20-49DD-8B65-89CB534C490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B345CAA-4247-4A04-B9DA-3EBFEB991D88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184D77-BA31-44ED-8CE3-2EED380A173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4BBA15-920E-47AB-B1C2-F3157AC3BF9A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B73042-D00A-41D4-9903-FE262584549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301625"/>
            <a:ext cx="1943100" cy="57943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301625"/>
            <a:ext cx="5676900" cy="57943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CBE5657-6E65-41C8-B896-C23EC620F0D8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DEDEBD-1C5B-4864-934D-A912681E6F01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C1DDA31-3FD0-47F3-82B3-0ABE80E71065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64AD6-E774-4DC8-8155-B03403C2C6A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1E91652-AF66-4BC7-BAA4-25BBF548A9A2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07D584-B9BA-4BEE-8C32-4BB1A081FC7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40CE909-A7B3-41BE-8462-9E1AC90C0420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B129E4-FFDF-4927-98E3-FB2ECECE4115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5C2D0CD-D0F5-4176-9A1B-3D2A9779641C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B2D903-396E-4A35-BACF-35C83630F5D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89A032B-EC96-4DD1-8510-FD048F085703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860022-658E-40BF-B57F-BA60F271BE1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8E8B6D0-3542-419D-ABAE-C09C3C1F141C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70EFC-E6F2-4CFD-8546-F2CF18ABA7F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1630299-F594-4248-ABDE-70C914EBC7CE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EA4B63-2158-4EBE-B054-52CBB6101DB5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048C933-925E-49FA-BF31-38DA22D2C27A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084A5-90A0-4C48-A7CF-4931ADA2FE2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FDDC788-742E-4628-BE0F-C65ECFAA3383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47EDAE-38E9-4D03-BE2F-1247D1F0D2E2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6E4941C-6F8A-4BE8-92E7-30E56C79EECE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94F7E8-7FC6-4DC8-BC76-1FD4C6EE5BA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01625"/>
            <a:ext cx="7772400" cy="14620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1FF581-6610-4332-BA3D-E5FAAA0BE4DA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7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34D3BE-84F2-4E64-9B1B-9128B058650A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0AAC064-3B93-4FF3-9B46-0D15F13D104E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F29AA8-3878-4A8F-BA8D-B0765CCDBA1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A26BF43-546A-4150-A02B-D10566FE1222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1C3DB1-BA60-4593-8DEF-10331D3DC18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B408B2F-5300-493A-A6E8-E61AE7EFE5D6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A48B66-286E-4A7D-B693-6C0F9925926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36F9322-1970-4824-8FEF-505CF7074D41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D5D74-2BCD-4E72-AC1C-20D79F46F352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41B50DC-CE0F-4649-ADA9-F9C32CAE242E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E897E2-5E30-447B-BCC0-D0911DF1DCF5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6F765DB-110B-4158-9A46-9907A1383849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8ABD56-EA00-4E9E-AA20-D42B5FCF4D0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CEC4D7-9772-4224-B842-A467ECC8FAF5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4B894-30D4-4A3D-A465-924EBCB5B23D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0CFA101-4BCF-421B-9732-2E37EEBAC5CD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076E11-F8DC-4FE8-9DDB-5DD79DF52E0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078C1BE-E316-4D15-8522-D14979790AA4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654079-9D89-4092-B1A6-1815E6E29FE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554593E-4C31-43CD-9024-7DEB0FB161CB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B5EF4-7D4F-4700-AC2B-9642A74A8C1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09800" y="2362200"/>
            <a:ext cx="6324600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09800" y="3581400"/>
            <a:ext cx="6400800" cy="22860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AB5D324-4C23-4952-99DD-4BDF02CE9D4E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1A95F4-6AAE-4606-903D-F8E61BD11E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EA8AB81-E9E7-41AA-89EF-E0D15A6FA6A6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86C55E-2A0F-44AA-BE3E-CE49A83E0315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74EC74A-B709-4A52-B27F-4B6856D19152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8A78CF-B6AC-4318-B9FC-A06C4ED3AE92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9D7B79B-2B2D-4347-B7D8-F6261F1C8C70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584A1A-310F-47B7-9FBD-07C10286466D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8669892-4A7C-4860-A5EE-19354DF189B0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40F0F4-6C05-4F4E-B5E8-797C2E27C68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07AF6E-9BD8-4AF6-8D1B-AE90B2FD07EF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9143A-1C07-4AB5-BBEE-77A81AAC1CE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7C94412-C8F5-4A40-B4A2-865E05A9150A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684169-7E16-4E31-A757-AD588C7D98C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673955C-A933-475B-989E-D9392F794281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1B5744-0356-4BCA-960F-87F0E56F0FC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0747C91-4BA0-47CB-BAA3-59A2010A9E6D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4A3037-9374-493E-A5AE-22261AA296E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E3F5116-81B6-4577-90BD-C6C56FF42074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D88210-B150-4B14-BA26-53865C5F64E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8372118-F570-444D-A4E4-A96F8F23B065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FD4B9-5A0D-46A4-880B-96DE95D4D35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9A90121-285F-40F0-AA57-3FA7BF394290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443A56-C2BC-479A-8DD0-704832A4D6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DBE35CA-2286-45BC-93CF-E3AA6E174D5A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78399-80FF-4571-8070-DC37AB6FDF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D2D0AE-056C-48AB-910D-93487E7BDBAB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B314FB-0709-42D0-B31B-86FD509F9C42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7B7BA98-0E27-49C3-B311-6F96276E710B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F50DA-DFDF-4A0E-A936-1DF0E88F3AC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94D30E9-19A7-45E5-9D10-9CF7BD81412E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90AA1F-4776-4341-AA38-266E6C25F94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D58056F-2E45-4F03-A870-7BDFCE20063A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9ED72-90CA-4EE1-8A76-10B79A7F301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04786A8-930F-4C75-B9D3-D16F31859A88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F095D7-5FAD-472D-BD7F-14B59167962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30954F-B3CF-4C61-B161-1383EEE225DD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2A0A1B-5FA8-4658-8664-0DCD48C7C91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B4A0FAE-FA1E-4749-ADA6-C376B46D5AA0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F3EEA4-E424-4818-8235-B6DDA0C99FED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8A8813E-D9A2-45D3-8B8D-11F6B4D7C20F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51F603-A00D-4770-8343-EB39236D699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FF43BDB-9186-4A36-840B-5C887DDF940B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4FC9AD-D277-4B5C-BEFD-29AEF46FE47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5C307B6-27B8-443B-9722-6F36FD7360C1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24267-63EF-49F8-A23A-923EC21157B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9E0156C-521C-49D6-9CA4-E93A7D0371E4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46A394-4037-4A4C-8C2E-0AADABC090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7732120-FD31-4E33-8DED-C98B8BFAAE9A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B4C32-04D1-49CD-BD97-B1052BCE01A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917B0A-E9CA-42AD-A6D1-614F4BD53897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D25114-1338-46F6-AD6A-43E11318B3B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BEBB34F-C84D-478A-ACF7-44C7E8556387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7F40D-1189-4052-A10A-9A2D0584EA2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914400"/>
            <a:ext cx="7772400" cy="2514600"/>
          </a:xfrm>
        </p:spPr>
        <p:txBody>
          <a:bodyPr/>
          <a:lstStyle>
            <a:lvl1pPr algn="ctr"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581400"/>
            <a:ext cx="6400800" cy="7620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 b="0" smtClean="0"/>
            </a:lvl1pPr>
          </a:lstStyle>
          <a:p>
            <a:pPr>
              <a:defRPr/>
            </a:pPr>
            <a:fld id="{730A409C-BCE9-42F2-A0A1-82D85E55189F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 algn="l">
              <a:defRPr b="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 algn="l">
              <a:defRPr b="0"/>
            </a:lvl1pPr>
          </a:lstStyle>
          <a:p>
            <a:pPr>
              <a:defRPr/>
            </a:pPr>
            <a:fld id="{2B41E5EF-E86A-4F80-BD02-386E8B49367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B3F5E64-7A6C-4464-8507-82FBD861F773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FE336-52BE-4B67-90A6-62069176D6C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50F5D77-4870-43B9-846C-C1A2B72DEBEE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34F952-AF16-46E3-8BCA-C9DC72C5A0F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D193409-8817-41A4-829B-F1362F4FB5A1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41AA2-DF79-40E9-8BF3-ACEDFA3A7F0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6174F9C-7B4B-44C0-ADD7-57CCD58190AF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D66019-77B6-47B9-97C1-4A398F66D21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88286D3-12FB-4002-8ACC-804FC525723D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89B896-A956-43B6-A7BE-094AFBF3AC1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6AAC04F-A005-4036-AD22-14536845CB62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391EF-593F-4CE2-8232-9C65AD6DEAF5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286000"/>
            <a:ext cx="3962400" cy="3429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2286000"/>
            <a:ext cx="3962400" cy="3429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4FEFB10-7EDA-4F01-8A19-74AC426ABACE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3FF745-4E1C-4905-81A0-963E28B37E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3A531A8-CA7E-414A-B8C2-C2DD8B305063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8FBC64-EEA4-4F91-8B74-F0A79002BF9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70A7511-9169-4688-9EA2-90E3D34BCF03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2D8396-7650-4517-B7A4-4B727FCFF86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5A5C0DB-0671-41DD-AC6F-9F9064EFA118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B3B4EA-9358-4EFD-B131-8A52A276C8B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B1E8AB5-0966-4864-9EEE-8FD92AD2B4E2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9D8DF3-1B6D-4CDB-A41E-7FC50EA477D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th-TH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DDA7268-8E65-4B20-81A6-B2D72E8E97DC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841905-B870-4402-BE2C-51B9CDF4789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0FA0161-347F-4422-8BEC-56876EB0D39B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E6C0DF-3919-45DC-8ADB-9D16F20168F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</p:spTree>
  </p:cSld>
  <p:clrMapOvr>
    <a:masterClrMapping/>
  </p:clrMapOvr>
</p:sldLayout>
</file>

<file path=ppt/slideLayouts/slideLayout5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</p:spTree>
  </p:cSld>
  <p:clrMapOvr>
    <a:masterClrMapping/>
  </p:clrMapOvr>
</p:sldLayout>
</file>

<file path=ppt/slideLayouts/slideLayout5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238"/>
            <a:ext cx="4038600" cy="4352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238"/>
            <a:ext cx="4038600" cy="4352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4F05ADB-8054-4252-B6E1-0A0369459986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A3E740-6A78-4AF7-B997-526C314C62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</p:spTree>
  </p:cSld>
  <p:clrMapOvr>
    <a:masterClrMapping/>
  </p:clrMapOvr>
</p:sldLayout>
</file>

<file path=ppt/slideLayouts/slideLayout5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</p:spTree>
  </p:cSld>
  <p:clrMapOvr>
    <a:masterClrMapping/>
  </p:clrMapOvr>
</p:sldLayout>
</file>

<file path=ppt/slideLayouts/slideLayout5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</p:spTree>
  </p:cSld>
  <p:clrMapOvr>
    <a:masterClrMapping/>
  </p:clrMapOvr>
</p:sldLayout>
</file>

<file path=ppt/slideLayouts/slideLayout5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49275"/>
            <a:ext cx="2057400" cy="5576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5"/>
            <a:ext cx="6019800" cy="5576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</p:spTree>
  </p:cSld>
  <p:clrMapOvr>
    <a:masterClrMapping/>
  </p:clrMapOvr>
</p:sldLayout>
</file>

<file path=ppt/slideLayouts/slideLayout5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4A81D34-03FA-44F2-A752-A858958C817A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93074-21E1-434D-B250-3710F7ED3E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5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E24F0EE-7844-4E6B-86EE-B5AD5EE3D627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B510EF-174B-4940-8637-C5BCE826E9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5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FC8540C-E879-4736-B442-3F1479D716A4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B2EDB0-3807-4708-A20A-27E87BBA5B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946F413-A6AF-42D7-B0C2-02DEDBDCB367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E8BC6B-FA97-4A4C-9EDD-A6D40E1AC2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EF96412-9631-43CB-BAE1-F8F9C6577C5C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79EB6-66BD-4C5B-BF57-3BFFA16D15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5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4280BB-97DC-4FC2-8301-4A9E8AB9C015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74E22-8BA4-46DC-814E-08FB2A00A2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5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268F34C-9015-408A-A728-AA5015FCBAB3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BB4622-1F4A-472D-8DB8-64C4468130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5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E47CABD-929C-424E-9D60-32189DBF3F54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C698F-66DD-42E5-93D0-7C17F91BDD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5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943CCC6-DB5C-4BBB-A28B-3A5AC368228E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619F46-6DFF-42FE-A102-32C31A0ED9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5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622CAF4-75AC-459E-89FB-2DA2C46CE529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C13DE-0C17-49D7-BCC5-F0EE3B4A69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5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D81504C-7CC9-442D-BC66-E96B6FA1EB0D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CA1651-1B31-417A-848D-5F74199BEE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5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A6E89E7-6F70-4300-A445-9C12166B84AE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BB7598-E5CF-4ACB-B5D9-D005FC1B34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5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0BB571F-E979-48A5-9383-238E24A013B3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C9D369-0ED0-4DE6-BE50-8440770F1E8F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85D8BC6-567C-43CC-AF0F-BD03FD72C604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ED64F3-03CF-4803-96DF-73E0DBB2517F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3E260A7-F496-426B-B4F3-E69C927A197E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8C102D-D0C1-4E24-A726-099589F5F2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5E62E3E-90F8-48E9-8220-60604293E97A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D606A2-F333-4AE9-A709-21EEF55E3F61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C788F22-3E1F-460B-8E64-2767EA7EE8B1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49F675-9EEB-4F45-A122-205219A7A8DF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6F1B419-2687-4918-A7FE-DE73B0588A16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8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3C151-AA5F-4F82-9C50-FB8B730B4E1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CD0A50F-E661-4005-906A-1675EB75A7F0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4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236665-DEDC-4868-816E-56DBFFC6DE8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D9EACCD-D7DE-467E-8BF7-5625ECE02641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3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370ADC-73F2-4C70-BB10-30F744CFC6A1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0C67E97-E7F6-428A-AF8A-AB2C959D79E3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51BF19-040E-4EF5-8C75-46ED7C08DEB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9F92CD6-1B5E-476C-A42A-496CEF353792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9752AD-9B8D-4A2A-9004-62C0E803A8F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D40ECC9-B8A9-47D2-BF08-F9428D336820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2C698D-EE28-4B8C-9CF4-AB4B5672E16F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301625"/>
            <a:ext cx="1943100" cy="57943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301625"/>
            <a:ext cx="5676900" cy="57943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E9647AA-5EEB-4BA2-ABD9-CE1649B806BA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6A471B-7053-4CC2-B8BF-5CAD4506FE5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01625"/>
            <a:ext cx="7772400" cy="14620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Rectangle 1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BED4563-9CB2-4D3A-BBA5-6A2B6C6C36FB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7" name="Rectangle 1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Rectangle 1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DEA8BD-6DFF-429E-ACEF-4C83C004373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36968B7-7B75-4333-996E-26A4AFF2F011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8E74D7-CAF1-4C13-B9F7-9DE178BD70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09800" y="2362200"/>
            <a:ext cx="6324600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09800" y="3581400"/>
            <a:ext cx="6400800" cy="22860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831833F-8C05-4D14-B195-519B0C83B925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45D96-A39A-4A28-955D-6EF612900F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8415B55-0171-4E76-A45C-C0F6CB07F481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4F150-7BFB-455A-9A39-44038426C3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EE20D08-23B1-4471-84ED-5B89A3D0CF63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167F52-C602-445F-930F-441BC48F79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286000"/>
            <a:ext cx="3962400" cy="3429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2286000"/>
            <a:ext cx="3962400" cy="3429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11FEE23-67E9-4728-9837-149D4826997D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1C14B3-C85E-4C0D-989A-1BB9A6BD1B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D9F8317-80C1-4142-A4F8-76C44C77FE4E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349952-9A8C-4CC9-91E6-54CBCD98D0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3F18ECF-F8D7-4CCE-94EC-AB2D2DFE3914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D2004-6C14-4CB3-8EF1-B347470E7C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54AB6B1-A253-4193-9E90-120D2ADEAC58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74D2F5-1C5E-43C2-9667-A05FF56708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8A6A999-B468-487A-A706-AF6F24D77483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17B607-1480-4B75-A64D-E3EFA4A7BE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A1EB52D-3750-47D1-AA52-5D250EC0B956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6A46B-33CF-42F0-8667-730727C4B8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D6951A-8A3C-47E9-A2A4-E1CE8B2C43D1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7DF94C-DC29-4994-BF9C-AE171FB27E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42C43A1-B6E4-4F76-9A20-76AF0C7B793E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140E90-EBF6-4CAB-8EA6-8699632B9E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7500" y="685800"/>
            <a:ext cx="2019300" cy="5029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685800"/>
            <a:ext cx="5905500" cy="5029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2DD8D5C-2460-46B0-837E-60E9E6BD0327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30634A-A719-48FA-9002-BF7F1144C3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/>
              <a:ahLst/>
              <a:cxnLst>
                <a:cxn ang="0">
                  <a:pos x="329" y="66"/>
                </a:cxn>
                <a:cxn ang="0">
                  <a:pos x="161" y="3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161" y="42"/>
                </a:cxn>
                <a:cxn ang="0">
                  <a:pos x="323" y="78"/>
                </a:cxn>
                <a:cxn ang="0">
                  <a:pos x="556" y="150"/>
                </a:cxn>
                <a:cxn ang="0">
                  <a:pos x="777" y="245"/>
                </a:cxn>
                <a:cxn ang="0">
                  <a:pos x="993" y="365"/>
                </a:cxn>
                <a:cxn ang="0">
                  <a:pos x="1196" y="503"/>
                </a:cxn>
                <a:cxn ang="0">
                  <a:pos x="1381" y="653"/>
                </a:cxn>
                <a:cxn ang="0">
                  <a:pos x="1555" y="827"/>
                </a:cxn>
                <a:cxn ang="0">
                  <a:pos x="1710" y="1019"/>
                </a:cxn>
                <a:cxn ang="0">
                  <a:pos x="1854" y="1229"/>
                </a:cxn>
                <a:cxn ang="0">
                  <a:pos x="1937" y="1366"/>
                </a:cxn>
                <a:cxn ang="0">
                  <a:pos x="2009" y="1510"/>
                </a:cxn>
                <a:cxn ang="0">
                  <a:pos x="2069" y="1654"/>
                </a:cxn>
                <a:cxn ang="0">
                  <a:pos x="2123" y="1804"/>
                </a:cxn>
                <a:cxn ang="0">
                  <a:pos x="2135" y="1804"/>
                </a:cxn>
                <a:cxn ang="0">
                  <a:pos x="2081" y="1654"/>
                </a:cxn>
                <a:cxn ang="0">
                  <a:pos x="2021" y="1510"/>
                </a:cxn>
                <a:cxn ang="0">
                  <a:pos x="1949" y="1366"/>
                </a:cxn>
                <a:cxn ang="0">
                  <a:pos x="1866" y="1223"/>
                </a:cxn>
                <a:cxn ang="0">
                  <a:pos x="1722" y="1013"/>
                </a:cxn>
                <a:cxn ang="0">
                  <a:pos x="1561" y="821"/>
                </a:cxn>
                <a:cxn ang="0">
                  <a:pos x="1387" y="647"/>
                </a:cxn>
                <a:cxn ang="0">
                  <a:pos x="1202" y="491"/>
                </a:cxn>
                <a:cxn ang="0">
                  <a:pos x="999" y="353"/>
                </a:cxn>
                <a:cxn ang="0">
                  <a:pos x="783" y="239"/>
                </a:cxn>
                <a:cxn ang="0">
                  <a:pos x="562" y="138"/>
                </a:cxn>
                <a:cxn ang="0">
                  <a:pos x="329" y="66"/>
                </a:cxn>
                <a:cxn ang="0">
                  <a:pos x="329" y="66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 sz="1800">
                <a:latin typeface="Arial" pitchFamily="34" charset="0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/>
              <a:ahLst/>
              <a:cxnLst>
                <a:cxn ang="0">
                  <a:pos x="1854" y="1858"/>
                </a:cxn>
                <a:cxn ang="0">
                  <a:pos x="0" y="1858"/>
                </a:cxn>
                <a:cxn ang="0">
                  <a:pos x="0" y="0"/>
                </a:cxn>
                <a:cxn ang="0">
                  <a:pos x="1854" y="1858"/>
                </a:cxn>
                <a:cxn ang="0">
                  <a:pos x="1854" y="1858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 sz="1800">
                <a:latin typeface="Arial" pitchFamily="34" charset="0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/>
              <a:ahLst/>
              <a:cxnLst>
                <a:cxn ang="0">
                  <a:pos x="1640" y="1377"/>
                </a:cxn>
                <a:cxn ang="0">
                  <a:pos x="1692" y="1479"/>
                </a:cxn>
                <a:cxn ang="0">
                  <a:pos x="1732" y="1577"/>
                </a:cxn>
                <a:cxn ang="0">
                  <a:pos x="1745" y="1577"/>
                </a:cxn>
                <a:cxn ang="0">
                  <a:pos x="1703" y="1469"/>
                </a:cxn>
                <a:cxn ang="0">
                  <a:pos x="1649" y="1367"/>
                </a:cxn>
                <a:cxn ang="0">
                  <a:pos x="1535" y="1157"/>
                </a:cxn>
                <a:cxn ang="0">
                  <a:pos x="1395" y="951"/>
                </a:cxn>
                <a:cxn ang="0">
                  <a:pos x="1236" y="756"/>
                </a:cxn>
                <a:cxn ang="0">
                  <a:pos x="1061" y="582"/>
                </a:cxn>
                <a:cxn ang="0">
                  <a:pos x="876" y="426"/>
                </a:cxn>
                <a:cxn ang="0">
                  <a:pos x="672" y="294"/>
                </a:cxn>
                <a:cxn ang="0">
                  <a:pos x="455" y="174"/>
                </a:cxn>
                <a:cxn ang="0">
                  <a:pos x="234" y="7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22" y="89"/>
                </a:cxn>
                <a:cxn ang="0">
                  <a:pos x="446" y="185"/>
                </a:cxn>
                <a:cxn ang="0">
                  <a:pos x="662" y="305"/>
                </a:cxn>
                <a:cxn ang="0">
                  <a:pos x="866" y="437"/>
                </a:cxn>
                <a:cxn ang="0">
                  <a:pos x="1052" y="593"/>
                </a:cxn>
                <a:cxn ang="0">
                  <a:pos x="1226" y="767"/>
                </a:cxn>
                <a:cxn ang="0">
                  <a:pos x="1385" y="960"/>
                </a:cxn>
                <a:cxn ang="0">
                  <a:pos x="1526" y="1167"/>
                </a:cxn>
                <a:cxn ang="0">
                  <a:pos x="1640" y="1377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 sz="1800">
                <a:latin typeface="Arial" pitchFamily="34" charset="0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10" y="88"/>
                </a:cxn>
                <a:cxn ang="0">
                  <a:pos x="426" y="190"/>
                </a:cxn>
                <a:cxn ang="0">
                  <a:pos x="630" y="304"/>
                </a:cxn>
                <a:cxn ang="0">
                  <a:pos x="818" y="442"/>
                </a:cxn>
                <a:cxn ang="0">
                  <a:pos x="998" y="592"/>
                </a:cxn>
                <a:cxn ang="0">
                  <a:pos x="1164" y="766"/>
                </a:cxn>
                <a:cxn ang="0">
                  <a:pos x="1310" y="942"/>
                </a:cxn>
                <a:cxn ang="0">
                  <a:pos x="1454" y="1146"/>
                </a:cxn>
                <a:cxn ang="0">
                  <a:pos x="1536" y="1298"/>
                </a:cxn>
                <a:cxn ang="0">
                  <a:pos x="1614" y="1456"/>
                </a:cxn>
                <a:cxn ang="0">
                  <a:pos x="1682" y="1616"/>
                </a:cxn>
                <a:cxn ang="0">
                  <a:pos x="1733" y="1768"/>
                </a:cxn>
                <a:cxn ang="0">
                  <a:pos x="1745" y="1768"/>
                </a:cxn>
                <a:cxn ang="0">
                  <a:pos x="1691" y="1606"/>
                </a:cxn>
                <a:cxn ang="0">
                  <a:pos x="1623" y="1445"/>
                </a:cxn>
                <a:cxn ang="0">
                  <a:pos x="1547" y="1288"/>
                </a:cxn>
                <a:cxn ang="0">
                  <a:pos x="1463" y="1136"/>
                </a:cxn>
                <a:cxn ang="0">
                  <a:pos x="1320" y="932"/>
                </a:cxn>
                <a:cxn ang="0">
                  <a:pos x="1173" y="755"/>
                </a:cxn>
                <a:cxn ang="0">
                  <a:pos x="1008" y="581"/>
                </a:cxn>
                <a:cxn ang="0">
                  <a:pos x="827" y="431"/>
                </a:cxn>
                <a:cxn ang="0">
                  <a:pos x="642" y="293"/>
                </a:cxn>
                <a:cxn ang="0">
                  <a:pos x="437" y="179"/>
                </a:cxn>
                <a:cxn ang="0">
                  <a:pos x="222" y="7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 sz="1800">
                <a:latin typeface="Arial" pitchFamily="34" charset="0"/>
              </a:endParaRPr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 sz="1800">
                <a:latin typeface="Arial" pitchFamily="34" charset="0"/>
              </a:endParaRPr>
            </a:p>
          </p:txBody>
        </p:sp>
        <p:sp>
          <p:nvSpPr>
            <p:cNvPr id="10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 sz="1800">
                <a:latin typeface="Arial" pitchFamily="34" charset="0"/>
              </a:endParaRPr>
            </a:p>
          </p:txBody>
        </p:sp>
        <p:sp>
          <p:nvSpPr>
            <p:cNvPr id="11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 sz="1800">
                <a:latin typeface="Arial" pitchFamily="34" charset="0"/>
              </a:endParaRPr>
            </a:p>
          </p:txBody>
        </p:sp>
      </p:grpSp>
      <p:pic>
        <p:nvPicPr>
          <p:cNvPr id="12" name="Picture 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3213" y="-227013"/>
            <a:ext cx="9752013" cy="731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3213" y="-227013"/>
            <a:ext cx="9752013" cy="731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9098" name="Rectangle 10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73250"/>
            <a:ext cx="7772400" cy="155575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89099" name="Rectangle 1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14" name="Rectangle 12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23C9FAB-F606-4876-A714-1E0A59E76ABB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15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6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989178-A239-4D78-B9C0-A0E7E3FF7FF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EEA7530-EDBF-4161-8E9E-6D535A9C24A8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57B6E5-9C44-4FF1-B928-5979DA6544F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1E3F5CA-A252-4C2C-990B-350886D8B1CE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12A2CE-E5C9-495A-BA7E-FCA810BB062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378D6B0-5B1F-49F5-9386-1B63B9416BE3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2DA5A-ECF0-42A0-BFEE-7BF0E1B93F6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A8E4F50-0DA1-4863-B67C-0CE03B81F73F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917C7-5679-44FE-9B1D-1A11B8FE53A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A076691-4AE9-4718-8F2E-91D7055287CF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D438A-16A5-412B-A8D5-4FF37984F08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6F4B29E-F969-4BCA-97B2-76C1C2C4BEB3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827D2C-F901-4B66-8741-3EAAA442C31A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B6FDBFB-A8EF-4622-B766-ADAF9D49A92A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600CB1-23EF-4022-BC36-3687D9B43C4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270003-CC37-4EB4-9C43-C9CBC4EBF163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D88096-F684-4208-AB22-1987CAA49BBA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2A62DE7-680C-4F81-A571-79B007BDF81F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1410D7-3799-4BDB-9A23-015CCEF618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227435D-60FA-49A5-B85C-54B1F96970C1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8AEA00-34C4-420E-AF1A-EABD035A474A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26A0F6F-44AF-4CB8-81F7-C6E0A046E066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AD82B-2608-4BA9-818E-E8EDA9E39A9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th-TH" noProof="0" smtClean="0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09536A2-6E9D-41E1-B624-93C6DB0A1719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DF815A-13E6-42E1-A998-559BAE18B3C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C7FA7D6-EA1C-4536-A3EE-5637220CB257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422949-7B8C-4778-88FE-CB7C86468D5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22A7565-6B77-4786-A1D3-CFE173A2818D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B2689F-2E1A-4ABD-B6AD-E6DC78FBB7F6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6DDE00F-5128-49F6-84E2-D9FD1204D1C2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5774F-E280-46F1-85B8-9AE9961EBB7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EA80224-F8D0-461E-BD4E-60FCFE58B5E6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EB47AC-12C6-4AD4-8111-34B7D3DA746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D01330B-B267-4B0F-93B1-A8E69B0BAC89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55F530-1907-4636-AE9C-BA86CC55C43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5D0ABD4-DC04-444C-A5B3-41C62B0B32EC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C81454-C9DA-4FA5-B61F-3E8AFC99CCB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C556168-BB5E-4E73-87B2-D7FF75B71EBE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35D11-D58B-446C-9FCB-85B180827286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7500" y="685800"/>
            <a:ext cx="2019300" cy="5029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685800"/>
            <a:ext cx="5905500" cy="5029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5144D6C-F7AF-42C1-ABE3-5ED1309A002D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C0AF42-8F91-4952-BE03-2BC28AF014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252C142-6E95-40C2-8A35-8F741E5E1FAC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09E09-DC62-4CB0-B01F-96D84131E4F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2C52BD0-13A0-41E5-8645-A18F96EBDF91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AAED0F-75BB-418D-9C1C-3617942B970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7EF2ABC-7EAF-48CF-88F3-6DBC4A3543B1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4205AE-44DF-4975-8C88-D3D1C644234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7BE5E8D-B3C3-4602-96D2-EFCD54C7B34F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B3F64-DBFE-4D4E-8EC8-0322623C03B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AD3E01-0E43-4A9A-A168-4D72034ECA1D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E9D01F-E242-4EF7-9289-6FFAB99A27F1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16EF3E4-7C71-415C-A627-5EBC90648CFB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923281-4F93-4369-A9DE-206CD9B3B3EF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732C33E-FBC1-4B2A-BA91-1F910BFD3343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A2669F-3CD4-4C5A-96A8-43B72948B9C1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9809C5F-BFAE-4658-8731-73027FC30BF4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95574A-9A24-491B-97C2-FB7EC093E52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46A126-DD64-4C4C-90C1-099CE335BAB6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DA4C5D-0375-435B-8419-3CDACAE5B0D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AB27A68-E31D-453F-96F1-33FC09C9E1AB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4BEA5-C127-4ED1-A00D-ECFC1707E90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F1E8C6A-DDEF-48E2-BEA9-CBC710C36BD8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5AB94A-E89C-4F1E-B41C-38EFCD3724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/>
              <a:ahLst/>
              <a:cxnLst>
                <a:cxn ang="0">
                  <a:pos x="329" y="66"/>
                </a:cxn>
                <a:cxn ang="0">
                  <a:pos x="161" y="3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161" y="42"/>
                </a:cxn>
                <a:cxn ang="0">
                  <a:pos x="323" y="78"/>
                </a:cxn>
                <a:cxn ang="0">
                  <a:pos x="556" y="150"/>
                </a:cxn>
                <a:cxn ang="0">
                  <a:pos x="777" y="245"/>
                </a:cxn>
                <a:cxn ang="0">
                  <a:pos x="993" y="365"/>
                </a:cxn>
                <a:cxn ang="0">
                  <a:pos x="1196" y="503"/>
                </a:cxn>
                <a:cxn ang="0">
                  <a:pos x="1381" y="653"/>
                </a:cxn>
                <a:cxn ang="0">
                  <a:pos x="1555" y="827"/>
                </a:cxn>
                <a:cxn ang="0">
                  <a:pos x="1710" y="1019"/>
                </a:cxn>
                <a:cxn ang="0">
                  <a:pos x="1854" y="1229"/>
                </a:cxn>
                <a:cxn ang="0">
                  <a:pos x="1937" y="1366"/>
                </a:cxn>
                <a:cxn ang="0">
                  <a:pos x="2009" y="1510"/>
                </a:cxn>
                <a:cxn ang="0">
                  <a:pos x="2069" y="1654"/>
                </a:cxn>
                <a:cxn ang="0">
                  <a:pos x="2123" y="1804"/>
                </a:cxn>
                <a:cxn ang="0">
                  <a:pos x="2135" y="1804"/>
                </a:cxn>
                <a:cxn ang="0">
                  <a:pos x="2081" y="1654"/>
                </a:cxn>
                <a:cxn ang="0">
                  <a:pos x="2021" y="1510"/>
                </a:cxn>
                <a:cxn ang="0">
                  <a:pos x="1949" y="1366"/>
                </a:cxn>
                <a:cxn ang="0">
                  <a:pos x="1866" y="1223"/>
                </a:cxn>
                <a:cxn ang="0">
                  <a:pos x="1722" y="1013"/>
                </a:cxn>
                <a:cxn ang="0">
                  <a:pos x="1561" y="821"/>
                </a:cxn>
                <a:cxn ang="0">
                  <a:pos x="1387" y="647"/>
                </a:cxn>
                <a:cxn ang="0">
                  <a:pos x="1202" y="491"/>
                </a:cxn>
                <a:cxn ang="0">
                  <a:pos x="999" y="353"/>
                </a:cxn>
                <a:cxn ang="0">
                  <a:pos x="783" y="239"/>
                </a:cxn>
                <a:cxn ang="0">
                  <a:pos x="562" y="138"/>
                </a:cxn>
                <a:cxn ang="0">
                  <a:pos x="329" y="66"/>
                </a:cxn>
                <a:cxn ang="0">
                  <a:pos x="329" y="66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 sz="1800">
                <a:latin typeface="Arial" pitchFamily="34" charset="0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/>
              <a:ahLst/>
              <a:cxnLst>
                <a:cxn ang="0">
                  <a:pos x="1854" y="1858"/>
                </a:cxn>
                <a:cxn ang="0">
                  <a:pos x="0" y="1858"/>
                </a:cxn>
                <a:cxn ang="0">
                  <a:pos x="0" y="0"/>
                </a:cxn>
                <a:cxn ang="0">
                  <a:pos x="1854" y="1858"/>
                </a:cxn>
                <a:cxn ang="0">
                  <a:pos x="1854" y="1858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 sz="1800">
                <a:latin typeface="Arial" pitchFamily="34" charset="0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/>
              <a:ahLst/>
              <a:cxnLst>
                <a:cxn ang="0">
                  <a:pos x="1640" y="1377"/>
                </a:cxn>
                <a:cxn ang="0">
                  <a:pos x="1692" y="1479"/>
                </a:cxn>
                <a:cxn ang="0">
                  <a:pos x="1732" y="1577"/>
                </a:cxn>
                <a:cxn ang="0">
                  <a:pos x="1745" y="1577"/>
                </a:cxn>
                <a:cxn ang="0">
                  <a:pos x="1703" y="1469"/>
                </a:cxn>
                <a:cxn ang="0">
                  <a:pos x="1649" y="1367"/>
                </a:cxn>
                <a:cxn ang="0">
                  <a:pos x="1535" y="1157"/>
                </a:cxn>
                <a:cxn ang="0">
                  <a:pos x="1395" y="951"/>
                </a:cxn>
                <a:cxn ang="0">
                  <a:pos x="1236" y="756"/>
                </a:cxn>
                <a:cxn ang="0">
                  <a:pos x="1061" y="582"/>
                </a:cxn>
                <a:cxn ang="0">
                  <a:pos x="876" y="426"/>
                </a:cxn>
                <a:cxn ang="0">
                  <a:pos x="672" y="294"/>
                </a:cxn>
                <a:cxn ang="0">
                  <a:pos x="455" y="174"/>
                </a:cxn>
                <a:cxn ang="0">
                  <a:pos x="234" y="7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22" y="89"/>
                </a:cxn>
                <a:cxn ang="0">
                  <a:pos x="446" y="185"/>
                </a:cxn>
                <a:cxn ang="0">
                  <a:pos x="662" y="305"/>
                </a:cxn>
                <a:cxn ang="0">
                  <a:pos x="866" y="437"/>
                </a:cxn>
                <a:cxn ang="0">
                  <a:pos x="1052" y="593"/>
                </a:cxn>
                <a:cxn ang="0">
                  <a:pos x="1226" y="767"/>
                </a:cxn>
                <a:cxn ang="0">
                  <a:pos x="1385" y="960"/>
                </a:cxn>
                <a:cxn ang="0">
                  <a:pos x="1526" y="1167"/>
                </a:cxn>
                <a:cxn ang="0">
                  <a:pos x="1640" y="1377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 sz="1800">
                <a:latin typeface="Arial" pitchFamily="34" charset="0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10" y="88"/>
                </a:cxn>
                <a:cxn ang="0">
                  <a:pos x="426" y="190"/>
                </a:cxn>
                <a:cxn ang="0">
                  <a:pos x="630" y="304"/>
                </a:cxn>
                <a:cxn ang="0">
                  <a:pos x="818" y="442"/>
                </a:cxn>
                <a:cxn ang="0">
                  <a:pos x="998" y="592"/>
                </a:cxn>
                <a:cxn ang="0">
                  <a:pos x="1164" y="766"/>
                </a:cxn>
                <a:cxn ang="0">
                  <a:pos x="1310" y="942"/>
                </a:cxn>
                <a:cxn ang="0">
                  <a:pos x="1454" y="1146"/>
                </a:cxn>
                <a:cxn ang="0">
                  <a:pos x="1536" y="1298"/>
                </a:cxn>
                <a:cxn ang="0">
                  <a:pos x="1614" y="1456"/>
                </a:cxn>
                <a:cxn ang="0">
                  <a:pos x="1682" y="1616"/>
                </a:cxn>
                <a:cxn ang="0">
                  <a:pos x="1733" y="1768"/>
                </a:cxn>
                <a:cxn ang="0">
                  <a:pos x="1745" y="1768"/>
                </a:cxn>
                <a:cxn ang="0">
                  <a:pos x="1691" y="1606"/>
                </a:cxn>
                <a:cxn ang="0">
                  <a:pos x="1623" y="1445"/>
                </a:cxn>
                <a:cxn ang="0">
                  <a:pos x="1547" y="1288"/>
                </a:cxn>
                <a:cxn ang="0">
                  <a:pos x="1463" y="1136"/>
                </a:cxn>
                <a:cxn ang="0">
                  <a:pos x="1320" y="932"/>
                </a:cxn>
                <a:cxn ang="0">
                  <a:pos x="1173" y="755"/>
                </a:cxn>
                <a:cxn ang="0">
                  <a:pos x="1008" y="581"/>
                </a:cxn>
                <a:cxn ang="0">
                  <a:pos x="827" y="431"/>
                </a:cxn>
                <a:cxn ang="0">
                  <a:pos x="642" y="293"/>
                </a:cxn>
                <a:cxn ang="0">
                  <a:pos x="437" y="179"/>
                </a:cxn>
                <a:cxn ang="0">
                  <a:pos x="222" y="7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 sz="1800">
                <a:latin typeface="Arial" pitchFamily="34" charset="0"/>
              </a:endParaRPr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 sz="1800">
                <a:latin typeface="Arial" pitchFamily="34" charset="0"/>
              </a:endParaRPr>
            </a:p>
          </p:txBody>
        </p:sp>
        <p:sp>
          <p:nvSpPr>
            <p:cNvPr id="10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 sz="1800">
                <a:latin typeface="Arial" pitchFamily="34" charset="0"/>
              </a:endParaRPr>
            </a:p>
          </p:txBody>
        </p:sp>
        <p:sp>
          <p:nvSpPr>
            <p:cNvPr id="11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 sz="1800">
                <a:latin typeface="Arial" pitchFamily="34" charset="0"/>
              </a:endParaRPr>
            </a:p>
          </p:txBody>
        </p:sp>
      </p:grpSp>
      <p:pic>
        <p:nvPicPr>
          <p:cNvPr id="12" name="Picture 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3213" y="-227013"/>
            <a:ext cx="9752013" cy="731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3213" y="-227013"/>
            <a:ext cx="9752013" cy="731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9098" name="Rectangle 10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73250"/>
            <a:ext cx="7772400" cy="155575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89099" name="Rectangle 1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14" name="Rectangle 12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3F811DD-740B-4EB1-BF75-88BC4592EA96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15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6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2E6E42-AAFE-4994-A075-B80CE8B63B1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62ED14F-BC8E-4FA6-BCD9-590F5DCA7DEF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4F1E99-B727-4D8F-ADAD-BE3710256B3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78DCDB3-FB88-49AC-8E8D-D01685830E35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D80E20-DE26-46DF-8025-13F301B606F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847A481-F475-4DBD-B56C-EF96480DC896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F9C670-F014-4A16-AE03-75633ADEF51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D68FFA0-C675-4F19-B623-29F7682A1538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354D2-222E-4791-9508-836A7E657F6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5C24BBF-3120-4076-944E-A06A4C7EDB65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A1878-7189-4D78-BDBE-C0F17B66AF2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29173B1-10AA-4630-9590-835BBA76A9A1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AC40A-FE0C-4B8B-9543-58939E47571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A98EAE9-D09D-4E01-AFA3-92702C7617FA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A68E7B-BF2C-4FCF-84F2-0794EEA7109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EE66463-6BD2-46AC-80D7-624E65047A17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BA62E-7A17-4E9B-9259-1AE5ED04A9A6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F7FD049-4EA3-4B22-B1EA-099A9C419D58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9703C-B5E5-4940-8264-12FCD2CDB87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44266DF-C026-4B36-B2B7-B5ABA88AC6D1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494CC7-62FC-484B-9523-DDF4134DE886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FE8560A-1B97-46A7-8F91-72F444D09BDB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F69F30-FB00-4088-8ED8-87F2E7B2A93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016C354-718B-499B-8A4C-526189FD9950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0DCF55-DA29-4D32-B7B0-EED8B2ED8F1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6851559-426F-4ADA-8EFF-50C89A377DC7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38F03-E0A7-4F4B-A966-B0360DFE2D7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A3D8C7D-8335-4A74-A91B-AB092E73837C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14BF3E-1C3F-4C9F-A2C3-5828DBBC115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B76D530-5BAE-4EB3-9A93-E4E1937E0B29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9817E0-9BC9-4058-93B2-2D7258651436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17E5B36-C842-49DB-81F0-7D6AA0BC1E99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BD435D-EA2C-4DAE-B901-C0B43927D11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B6CEDCF-0A67-49F1-9040-00A4802D6DA3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6833D7-9815-4D26-A33E-40192E28BC9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98E12C5-E4ED-48B4-8C7D-843EA2E56E25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C0A915-4FD3-454D-9BCB-D7C9B56D020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EFB009B-331D-4450-BEDE-3F2D3BECE658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E283FC-869A-40AC-9E03-44F4A966F3C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A630A6C-5780-47DC-A0AF-E4CB0D2C0EB9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888E2-93AC-4553-992E-B22CF67CABBF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29A91DA-F7FF-41E6-8B32-6CC5471BB9D1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859B96-2449-4875-8587-7F1D97ABB981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B18389A-3C90-4830-9ED4-EA7A559DFF42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34B7E2-C2C8-4976-B050-A67799F1B9A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0D0D052-C60D-493F-8390-CE1D4F1F1612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D33A17-24B1-4E06-BF38-CBA9E319614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00BAD30-651B-4E49-94E4-973F879C8144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4DF44-C217-4CC6-B071-8CC30A09F10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A576990-F5D2-491B-A16D-8FD9F888E72C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6D1F9C-333E-4708-8AD3-41D805BCDB0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0DB7001-FC3D-40C4-856D-B19AD7C2D38C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5AF67-0E13-419A-867C-A0826A3A8AF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7661BB-11A0-4B90-A5D7-3E03FFA0CB6A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2862F0-948A-4E72-97DA-859EA545FC9A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83729D6-2F24-45A9-A350-5621D430899A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3E07A4-1A07-452A-9010-6F6BDBE1E1D6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1F77BD3-FBD8-4073-8649-AB616BBCF43D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D2E6A3-EEB2-4BFD-BF39-265A4DE453D1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E5D9315-1C47-4186-83AC-58A65A492B8A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643B8-917F-440B-AE2E-5C26C69BB62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2A1BF74-9745-45BA-8FCC-E4C9A8ADA66D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B807A8-0B0F-440A-9917-CE1411CC648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AA1D31B-CB55-4F58-B5E4-42994135F158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57A00-46CD-4413-AA14-72D68486A8F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B6E876-991E-403F-94FF-06FE50F49F83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4CF51-10AB-43A8-8025-8AAF9782ECE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D254171-7C5D-4900-89F4-57DFAF097942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14FEF-322C-4666-A0E9-7BBF91800F8A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54DB6A5-F164-4E92-AEB9-77A496050032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EF32A3-5BC8-4E2D-8018-E122C8AC3A4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FB3FCBA-7D21-43C1-93CD-417E914D2C45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E62A52-D931-4480-80B3-8BC9DF25A7B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A4066DA-DF65-48FA-948D-F376F60BA1B5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4352E9-49B3-43A9-9780-EB3D18D6C9C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87D0643-8B7F-4A2C-9147-A8BD3D27ACA6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EDE8-68FC-4326-BA86-718D2976120A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3449BB-3634-431D-9830-40072AED7765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85BE53-6F17-4FB0-A319-A1CA83B92DA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16FC97E-1B8D-42BC-A988-10D8751BAE70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F3C90-E849-4F36-B88C-2F8B3C89F63A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CF6D26-80E5-432D-A116-DEA34F48C592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5FC9A6-531E-4BCB-B52F-3CC758968591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B2316A5-9024-45C6-BBDA-61E24A9FF01A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D1A994-4E88-403B-A028-BC619C02094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1EC80CF-1DFF-4218-A218-D31CEC703376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E2523-85FB-4201-93D2-D9165EE0B9AA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21654FD-6029-4E60-B27E-4F5C1DF0066E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A784AA-437F-4353-B354-9F7DF81E787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8F12998-36FC-4F38-881D-6E0D736FA81B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EE2F1E-F9E8-406B-8FC0-DEE8A6E5F79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162F386-1798-499A-BB4C-14E379EA805A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484714-CE76-4865-B05E-3736D2488E3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BF5AE7-0AAD-46A3-81D4-EE786CF2D9C0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2845EE-BA67-44E2-B34E-728E7B8EE03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AA8F54E-5D01-4785-BAE4-A851A630E0C9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3511EF-8214-44F5-91FB-C5ECDD823CB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589A927-507C-48F9-8925-3EDD6EFF0472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F00B8C-D896-4BF0-8AC8-F6214E9375A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8FDE458-41F1-490E-BA7D-5F9F38A17B3E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698D89-7B51-4C38-9171-EF0627AAE71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716DAA8-298B-4989-820E-9CCAC1387762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E4D1B8-AFF2-42B1-81E8-234BD6A95D5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86DCA18-8DA7-4349-9A40-8CBB90B5228E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8A44D3-7AC7-417C-80A3-4D8B068A84B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BAA7DD-50D9-436F-AB96-F2A12CD5F7F4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97282D-F074-487C-95F5-FFF4167A53C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3745F0E-2CDD-4BCA-B92C-7627B163C559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5AAA1F-7122-4E8D-B960-60FC2E28527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258D22D-A1BF-47A6-B640-F72EBCE79684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1B552C-B06A-4859-9B10-F0103E556EA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96723D0-4BA6-4B8B-AAF2-005E9349432E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F67E03-0CA5-4CC3-93D2-637A6190F1A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394E1B6-EEC9-40C2-A324-D57FD3C82996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B0501-2A7B-45F5-8D95-578577F3068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25597E1-0061-4D6D-B85F-A268F3A433AA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83BB6E-30BF-4F7B-8B68-62A23E977A6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77CCEBB-33AE-4B06-ADF8-C9B384B1D736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DCCEF-0AAE-4C5C-A80E-CFBF81B23142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59BABF3-FBDD-487E-85FE-86CDE075BB23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F3797E-7A4F-42BB-9CE7-FA32C4A868F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7A1FC29-DACA-49B2-9141-5CAB5B0438C7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B0BC1-E72C-4540-923A-3CEF0504A71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FBFCC12-B446-4D96-AC9E-0B91F57E41B7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757782-A07C-479B-B34C-3A5A5C9514F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31F4982-27C2-4D91-ACC8-5CE0CA6E94C7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658E3D-065B-48A6-84EA-8AA1DC61602D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8247A76-BEF9-418A-87BB-0CFE867EB011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855929-8821-41B1-BF42-FB54BAEF110D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878149A-292C-4FF2-A646-B3F4A0136F52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4AB678-32F7-43F6-9083-52F90276FD6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7192747-E81D-44B7-BC64-91B2CB944980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1E9F8B-6A90-4BE4-A51B-3E3D4C3F5A1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108910C-806B-4E83-939B-4417034F9782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8238AC-259B-408E-A487-7838EEA026FD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3A9226B-8E17-4013-80AD-4A8BB228A0E6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017E15-F0FD-4173-9630-49DA549707D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A7811FE-DF80-4420-AD83-1C35277DE7B6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85B37-8150-4228-90DD-8F5E3628BE2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4108223-4BFB-42AB-8DC3-ECD755EA9324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4D131B-A278-41D3-922D-A0AE39F19C4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55CE554-EDDD-4A6F-B67E-46266AA9C503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6A8229-9068-4414-B7DA-EDF953CF640D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F81144E-4C58-4C2C-AFAA-80228730E206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098DE3-A2B8-4D6B-B7B5-FA61F0EE19E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A6804A4-DD6F-4A07-B052-7B7373B194CD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D3AA04-AB61-4467-818F-C5888DB2BCD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2F299D5-DAD6-40FE-85A4-423C9375F2B2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54DA1E-B1A1-412D-ABC3-CA60026F79B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980D945-8107-465D-8143-3110BC7A4A9A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37098-624D-4565-937F-183F2DB54E4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52B1AC4-863A-4335-8921-4F4695BBE536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83D979-125A-4CF5-B9EF-671C68FADC85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5E64C7A-1A22-4626-B963-6E1DADA3858F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A87B7-9C07-4B07-86F0-4C5C415DB10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3BBEDE3-282A-4A51-9291-6DB26FC36B37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6F169-2893-465F-A3C3-3C2D27940A72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329253F-2075-4160-988A-5D0784C66A0F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61A04-0854-4111-A3CB-F410CB891A9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02F9E7C-2D3B-4FF0-8825-7D42967A5B03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F5D28D-7A0E-44C2-8206-208C1EB305C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B57C6FC-9DF8-40C7-A93E-7EC841368812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3C42AF-42F2-4F80-9005-22F50CD027F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7EE30C7-E3EB-4A4E-B352-2E8A34A5E970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9EE113-70DC-4356-973E-83D3EF22100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D78AB43-D96A-4C96-AA3F-E740E7A30E93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3FE31C-98A0-465B-B52C-E12CB44F4C8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D510F7B-6248-4FD6-830F-879038FD2497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C39707-0B8D-4317-9D61-CC7802DB8A8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AEEA100-EE00-48BB-8DC9-63902FF85732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F6CD65-9AD9-4611-AABD-EC7C782FC46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B8174E-A7C7-4D45-A1BC-4F11A5553BAB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708261-EADF-4A6F-BF1B-AAD83EE87B1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A8D82BE-2E63-4BCA-B8AA-9B5FF9F3B31B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AE74F4-6690-4AC2-8212-9245A02E5E4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E2EC41C-52EC-4C53-AA83-7E18B4F8B01F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B9891B-3343-49F4-8241-5F052AE8FB8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492E569-0602-401C-9411-7EA47B51EFA6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5FDB23-14B3-49AA-B446-E0EC831915E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9338B53-19AB-4E18-A67F-2828E38B73D5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13B1EB-EE24-4512-BDB3-8147B347299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B2EAFD7-F671-42BD-8094-3D226743621B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58163D-E0A8-4873-A29E-CD9C5258BB7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0D4D938-CA77-46C8-97C6-150A7CD61FBA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76581-D911-4CC4-9ED1-56D444C2745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914400"/>
            <a:ext cx="7772400" cy="2514600"/>
          </a:xfrm>
        </p:spPr>
        <p:txBody>
          <a:bodyPr/>
          <a:lstStyle>
            <a:lvl1pPr algn="ctr"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581400"/>
            <a:ext cx="6400800" cy="7620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 b="0" smtClean="0"/>
            </a:lvl1pPr>
          </a:lstStyle>
          <a:p>
            <a:pPr>
              <a:defRPr/>
            </a:pPr>
            <a:fld id="{2C72C091-F474-41F3-8405-E9B5AA126933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 algn="l">
              <a:defRPr b="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 algn="l">
              <a:defRPr b="0"/>
            </a:lvl1pPr>
          </a:lstStyle>
          <a:p>
            <a:pPr>
              <a:defRPr/>
            </a:pPr>
            <a:fld id="{DDF115EB-6E27-4AB7-9A8E-4E059D47930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1917572-90C8-4325-AD04-91B264FCAEF8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E5807C-94F1-4224-8D77-2CD99892B11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BAAC32B-7468-4C33-B888-F6F4112ED50A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0219A9-5A62-4B41-A354-4A3EB424769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BFD2312-3BB8-4702-A17D-3DF0054933A7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F47F4-C327-4AC6-A84F-47B4227EBC9D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D3E0C60-837B-4260-88AA-E8C58E36F629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7C4966-433F-4BCF-B8FD-99997DCD7B2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B823703-A53E-4406-B689-98C81E977AD7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E1D309-C93E-43B8-8EEA-B022B46A0E55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A8FF0EE-72C2-4417-B300-8F7CE9963EEE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BB77A-52B9-4DB5-8B9F-E3F10F77D8E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31C9C1E-26E9-4618-AD2C-624E44DF48AE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2CB8F3-95C9-47E8-8DBF-6EB27107F4B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74F10D3-9100-4D3F-ADED-A13F81806BD9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27AD2E-6991-40B0-967D-47BE5C80285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11225E0-A9E7-405F-B361-DAF740672312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150045-5FCE-44F5-80C4-B6049BCC43A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5F3036B-A73A-418F-8C7B-B2D502F4723E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3E77FF-565F-42C9-9CF6-657E7D1339E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D463F4F-0032-45B2-9A82-C92041FD1049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63F4C0-07E7-43E4-9392-C7D05236C7C5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5500A1B-676C-4B85-95BF-95B00421E752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C1008-49EC-4D0D-A0D1-5733629CB7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942645C-D46C-4321-8469-BCA10BF5D491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4B2AF5-1DA6-4088-8880-B44B4822A58F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A1C2F83-39B2-4623-8F87-85369635F77F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DE31D4-755C-4270-84B9-7B1BBE9048A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88ABCA0-8280-47A9-B2EF-7939DD43D944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6C2180-ADB0-4019-90A9-7153FF7FAB1F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0510A67-3E2D-40ED-9D6A-C43EAEF67DBD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53FB4-C8DE-484E-921B-944B4BF1C54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AF9FEB2-15AD-4386-8E55-6ED7BA52E274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FD7C29-8450-4B62-AF71-F604EBA7B71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624C93C-4B1D-44B6-B016-8EC40ADE28DD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4E513-8623-479A-A391-37CE08D6958A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447475D-687F-46DA-B0C3-B4F088A14B02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2FD664-9ACB-4277-BB96-0CFD0F5C574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5CB74D4-2305-4D2F-8F12-11D3B50C6398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256AED-3A5D-4EB3-83C9-8A9EDA9F38D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3600FA6-B3A3-4A33-94E0-2C94ECEA73DD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30F6D-BBD9-4638-9571-76CDB355F21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833FCC6-D59F-4035-A596-27084F89D6BB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44EDEF-8B37-4D17-A977-B85CEA57CFC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22F4C16-EBFA-456C-B884-F2AE2C7855A1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7665DB-F024-46F8-AF57-98D73261F4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F56275A-B72E-44F5-AD46-5B38AEEA93B1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60091C-D357-4A6C-8004-FA5F39680E5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DB4459A-C39C-45F6-B11A-70BA3551B9A3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0EEB58-EC67-4202-AE11-44C599F1BBD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4CE6C29-DD2F-4E2A-AFA8-3BDFDC0067CA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BF1F1-5983-4F5F-AC28-83ED4879E70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7DB4DCE-B268-4664-8CE8-EEA3BEA27766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9D2BE5-3BA1-45C5-AC2E-8795F0E34E7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99AC35A-3AA6-4C99-B4C3-AD4F37D11FAF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C7BCE3-57FD-4F27-82E7-B7AA4D7858BA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18B22BB-A9C9-4E64-AE00-0983CCAF1CBF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DE757D-A75F-4F71-A5F2-A9EB7418607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DA90536-5913-47CF-B40A-12BEF81E6DB3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E2B527-009F-495F-95D7-8E1FB98BC8E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3D32928-908A-49D2-A0DF-CFFEAD7D39EE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8CF7C9-97FF-4325-997C-8A95B30C6F3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0F731E2-CB9C-4E49-9909-6E699F788DB0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C5F5B1-EFFC-42D4-A7E7-083E67ABDC2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C9F6A54-8125-4DC7-A7C8-7BD45651B4A9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0D5C6-0510-41C2-9128-49D2336FE35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4BF2738-4DF3-46F4-84DF-5065364CA4F5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6BC32-588C-4F5B-8573-AA36F25A85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4964A7-A231-4A0B-ADE4-42BFEA66491D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D508C7-E5E3-423E-8431-53533901EF1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9AA662F-2416-4CEE-9282-ABD0B1ACF601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19F80A-0900-4923-8903-7E6C1AFB117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53F4B17-3321-43A5-A54A-F5BDD2121C30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B39157-46B9-47FA-88B3-D26D415CF00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59621CA-B239-4172-AE8B-C833B3CDC903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0DF372-F49D-40A9-8079-129420DC8DFA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97536AA-6B3A-4419-91EE-971A67DA04D7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9C66F8-8F00-42C1-AE90-778383E4277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08A77F0-0068-468C-98E2-215DD3D4A374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101127-4529-4F70-BF87-B491CE1F93A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07A0049-7622-405E-9BB2-0CC3D81455E1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FB16C4-6D2E-47E9-A039-ED427E338B3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B1A3D98-23E4-4B9A-9D37-FB0C4A50A51D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4E061-4788-45F3-9D1C-3D3665198E7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2153CFE-CDF4-44B4-AC31-C107C9EA378E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6655D-8A8D-4302-9F2E-DB3C8450D04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3F8E866-948B-4A44-8546-2D9EBFCBEFE5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B41539-E341-431E-BC0F-47CB03BC3DDF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1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106.xml"/><Relationship Id="rId7" Type="http://schemas.openxmlformats.org/officeDocument/2006/relationships/slideLayout" Target="../slideLayouts/slideLayout110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5.xml"/><Relationship Id="rId1" Type="http://schemas.openxmlformats.org/officeDocument/2006/relationships/slideLayout" Target="../slideLayouts/slideLayout104.xml"/><Relationship Id="rId6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4.xml"/><Relationship Id="rId5" Type="http://schemas.openxmlformats.org/officeDocument/2006/relationships/slideLayout" Target="../slideLayouts/slideLayout108.xml"/><Relationship Id="rId10" Type="http://schemas.openxmlformats.org/officeDocument/2006/relationships/slideLayout" Target="../slideLayouts/slideLayout113.xml"/><Relationship Id="rId4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12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2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117.xml"/><Relationship Id="rId7" Type="http://schemas.openxmlformats.org/officeDocument/2006/relationships/slideLayout" Target="../slideLayouts/slideLayout121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6.xml"/><Relationship Id="rId1" Type="http://schemas.openxmlformats.org/officeDocument/2006/relationships/slideLayout" Target="../slideLayouts/slideLayout115.xml"/><Relationship Id="rId6" Type="http://schemas.openxmlformats.org/officeDocument/2006/relationships/slideLayout" Target="../slideLayouts/slideLayout120.xml"/><Relationship Id="rId11" Type="http://schemas.openxmlformats.org/officeDocument/2006/relationships/slideLayout" Target="../slideLayouts/slideLayout125.xml"/><Relationship Id="rId5" Type="http://schemas.openxmlformats.org/officeDocument/2006/relationships/slideLayout" Target="../slideLayouts/slideLayout119.xml"/><Relationship Id="rId10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118.xml"/><Relationship Id="rId9" Type="http://schemas.openxmlformats.org/officeDocument/2006/relationships/slideLayout" Target="../slideLayouts/slideLayout123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3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128.xml"/><Relationship Id="rId7" Type="http://schemas.openxmlformats.org/officeDocument/2006/relationships/slideLayout" Target="../slideLayouts/slideLayout132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7.xml"/><Relationship Id="rId1" Type="http://schemas.openxmlformats.org/officeDocument/2006/relationships/slideLayout" Target="../slideLayouts/slideLayout126.xml"/><Relationship Id="rId6" Type="http://schemas.openxmlformats.org/officeDocument/2006/relationships/slideLayout" Target="../slideLayouts/slideLayout131.xml"/><Relationship Id="rId11" Type="http://schemas.openxmlformats.org/officeDocument/2006/relationships/slideLayout" Target="../slideLayouts/slideLayout136.xml"/><Relationship Id="rId5" Type="http://schemas.openxmlformats.org/officeDocument/2006/relationships/slideLayout" Target="../slideLayouts/slideLayout130.xml"/><Relationship Id="rId10" Type="http://schemas.openxmlformats.org/officeDocument/2006/relationships/slideLayout" Target="../slideLayouts/slideLayout135.xml"/><Relationship Id="rId4" Type="http://schemas.openxmlformats.org/officeDocument/2006/relationships/slideLayout" Target="../slideLayouts/slideLayout129.xml"/><Relationship Id="rId9" Type="http://schemas.openxmlformats.org/officeDocument/2006/relationships/slideLayout" Target="../slideLayouts/slideLayout134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4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139.xml"/><Relationship Id="rId7" Type="http://schemas.openxmlformats.org/officeDocument/2006/relationships/slideLayout" Target="../slideLayouts/slideLayout143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8.xml"/><Relationship Id="rId1" Type="http://schemas.openxmlformats.org/officeDocument/2006/relationships/slideLayout" Target="../slideLayouts/slideLayout137.xml"/><Relationship Id="rId6" Type="http://schemas.openxmlformats.org/officeDocument/2006/relationships/slideLayout" Target="../slideLayouts/slideLayout142.xml"/><Relationship Id="rId11" Type="http://schemas.openxmlformats.org/officeDocument/2006/relationships/slideLayout" Target="../slideLayouts/slideLayout147.xml"/><Relationship Id="rId5" Type="http://schemas.openxmlformats.org/officeDocument/2006/relationships/slideLayout" Target="../slideLayouts/slideLayout141.xml"/><Relationship Id="rId10" Type="http://schemas.openxmlformats.org/officeDocument/2006/relationships/slideLayout" Target="../slideLayouts/slideLayout146.xml"/><Relationship Id="rId4" Type="http://schemas.openxmlformats.org/officeDocument/2006/relationships/slideLayout" Target="../slideLayouts/slideLayout140.xml"/><Relationship Id="rId9" Type="http://schemas.openxmlformats.org/officeDocument/2006/relationships/slideLayout" Target="../slideLayouts/slideLayout145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5.xml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150.xml"/><Relationship Id="rId7" Type="http://schemas.openxmlformats.org/officeDocument/2006/relationships/slideLayout" Target="../slideLayouts/slideLayout154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9.xml"/><Relationship Id="rId1" Type="http://schemas.openxmlformats.org/officeDocument/2006/relationships/slideLayout" Target="../slideLayouts/slideLayout148.xml"/><Relationship Id="rId6" Type="http://schemas.openxmlformats.org/officeDocument/2006/relationships/slideLayout" Target="../slideLayouts/slideLayout153.xml"/><Relationship Id="rId11" Type="http://schemas.openxmlformats.org/officeDocument/2006/relationships/slideLayout" Target="../slideLayouts/slideLayout158.xml"/><Relationship Id="rId5" Type="http://schemas.openxmlformats.org/officeDocument/2006/relationships/slideLayout" Target="../slideLayouts/slideLayout152.xml"/><Relationship Id="rId10" Type="http://schemas.openxmlformats.org/officeDocument/2006/relationships/slideLayout" Target="../slideLayouts/slideLayout157.xml"/><Relationship Id="rId4" Type="http://schemas.openxmlformats.org/officeDocument/2006/relationships/slideLayout" Target="../slideLayouts/slideLayout151.xml"/><Relationship Id="rId9" Type="http://schemas.openxmlformats.org/officeDocument/2006/relationships/slideLayout" Target="../slideLayouts/slideLayout156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6.xml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161.xml"/><Relationship Id="rId7" Type="http://schemas.openxmlformats.org/officeDocument/2006/relationships/slideLayout" Target="../slideLayouts/slideLayout165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60.xml"/><Relationship Id="rId1" Type="http://schemas.openxmlformats.org/officeDocument/2006/relationships/slideLayout" Target="../slideLayouts/slideLayout159.xml"/><Relationship Id="rId6" Type="http://schemas.openxmlformats.org/officeDocument/2006/relationships/slideLayout" Target="../slideLayouts/slideLayout164.xml"/><Relationship Id="rId11" Type="http://schemas.openxmlformats.org/officeDocument/2006/relationships/slideLayout" Target="../slideLayouts/slideLayout169.xml"/><Relationship Id="rId5" Type="http://schemas.openxmlformats.org/officeDocument/2006/relationships/slideLayout" Target="../slideLayouts/slideLayout163.xml"/><Relationship Id="rId10" Type="http://schemas.openxmlformats.org/officeDocument/2006/relationships/slideLayout" Target="../slideLayouts/slideLayout168.xml"/><Relationship Id="rId4" Type="http://schemas.openxmlformats.org/officeDocument/2006/relationships/slideLayout" Target="../slideLayouts/slideLayout162.xml"/><Relationship Id="rId9" Type="http://schemas.openxmlformats.org/officeDocument/2006/relationships/slideLayout" Target="../slideLayouts/slideLayout167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7.xml"/><Relationship Id="rId13" Type="http://schemas.openxmlformats.org/officeDocument/2006/relationships/slideLayout" Target="../slideLayouts/slideLayout182.xml"/><Relationship Id="rId3" Type="http://schemas.openxmlformats.org/officeDocument/2006/relationships/slideLayout" Target="../slideLayouts/slideLayout172.xml"/><Relationship Id="rId7" Type="http://schemas.openxmlformats.org/officeDocument/2006/relationships/slideLayout" Target="../slideLayouts/slideLayout176.xml"/><Relationship Id="rId12" Type="http://schemas.openxmlformats.org/officeDocument/2006/relationships/slideLayout" Target="../slideLayouts/slideLayout181.xml"/><Relationship Id="rId2" Type="http://schemas.openxmlformats.org/officeDocument/2006/relationships/slideLayout" Target="../slideLayouts/slideLayout171.xml"/><Relationship Id="rId1" Type="http://schemas.openxmlformats.org/officeDocument/2006/relationships/slideLayout" Target="../slideLayouts/slideLayout170.xml"/><Relationship Id="rId6" Type="http://schemas.openxmlformats.org/officeDocument/2006/relationships/slideLayout" Target="../slideLayouts/slideLayout175.xml"/><Relationship Id="rId11" Type="http://schemas.openxmlformats.org/officeDocument/2006/relationships/slideLayout" Target="../slideLayouts/slideLayout180.xml"/><Relationship Id="rId5" Type="http://schemas.openxmlformats.org/officeDocument/2006/relationships/slideLayout" Target="../slideLayouts/slideLayout174.xml"/><Relationship Id="rId15" Type="http://schemas.openxmlformats.org/officeDocument/2006/relationships/theme" Target="../theme/theme16.xml"/><Relationship Id="rId10" Type="http://schemas.openxmlformats.org/officeDocument/2006/relationships/slideLayout" Target="../slideLayouts/slideLayout179.xml"/><Relationship Id="rId4" Type="http://schemas.openxmlformats.org/officeDocument/2006/relationships/slideLayout" Target="../slideLayouts/slideLayout173.xml"/><Relationship Id="rId9" Type="http://schemas.openxmlformats.org/officeDocument/2006/relationships/slideLayout" Target="../slideLayouts/slideLayout178.xml"/><Relationship Id="rId14" Type="http://schemas.openxmlformats.org/officeDocument/2006/relationships/slideLayout" Target="../slideLayouts/slideLayout183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1.xml"/><Relationship Id="rId3" Type="http://schemas.openxmlformats.org/officeDocument/2006/relationships/slideLayout" Target="../slideLayouts/slideLayout186.xml"/><Relationship Id="rId7" Type="http://schemas.openxmlformats.org/officeDocument/2006/relationships/slideLayout" Target="../slideLayouts/slideLayout190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85.xml"/><Relationship Id="rId1" Type="http://schemas.openxmlformats.org/officeDocument/2006/relationships/slideLayout" Target="../slideLayouts/slideLayout184.xml"/><Relationship Id="rId6" Type="http://schemas.openxmlformats.org/officeDocument/2006/relationships/slideLayout" Target="../slideLayouts/slideLayout189.xml"/><Relationship Id="rId11" Type="http://schemas.openxmlformats.org/officeDocument/2006/relationships/slideLayout" Target="../slideLayouts/slideLayout194.xml"/><Relationship Id="rId5" Type="http://schemas.openxmlformats.org/officeDocument/2006/relationships/slideLayout" Target="../slideLayouts/slideLayout188.xml"/><Relationship Id="rId10" Type="http://schemas.openxmlformats.org/officeDocument/2006/relationships/slideLayout" Target="../slideLayouts/slideLayout193.xml"/><Relationship Id="rId4" Type="http://schemas.openxmlformats.org/officeDocument/2006/relationships/slideLayout" Target="../slideLayouts/slideLayout187.xml"/><Relationship Id="rId9" Type="http://schemas.openxmlformats.org/officeDocument/2006/relationships/slideLayout" Target="../slideLayouts/slideLayout192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2.xml"/><Relationship Id="rId3" Type="http://schemas.openxmlformats.org/officeDocument/2006/relationships/slideLayout" Target="../slideLayouts/slideLayout197.xml"/><Relationship Id="rId7" Type="http://schemas.openxmlformats.org/officeDocument/2006/relationships/slideLayout" Target="../slideLayouts/slideLayout201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96.xml"/><Relationship Id="rId1" Type="http://schemas.openxmlformats.org/officeDocument/2006/relationships/slideLayout" Target="../slideLayouts/slideLayout195.xml"/><Relationship Id="rId6" Type="http://schemas.openxmlformats.org/officeDocument/2006/relationships/slideLayout" Target="../slideLayouts/slideLayout200.xml"/><Relationship Id="rId11" Type="http://schemas.openxmlformats.org/officeDocument/2006/relationships/slideLayout" Target="../slideLayouts/slideLayout205.xml"/><Relationship Id="rId5" Type="http://schemas.openxmlformats.org/officeDocument/2006/relationships/slideLayout" Target="../slideLayouts/slideLayout199.xml"/><Relationship Id="rId10" Type="http://schemas.openxmlformats.org/officeDocument/2006/relationships/slideLayout" Target="../slideLayouts/slideLayout204.xml"/><Relationship Id="rId4" Type="http://schemas.openxmlformats.org/officeDocument/2006/relationships/slideLayout" Target="../slideLayouts/slideLayout198.xml"/><Relationship Id="rId9" Type="http://schemas.openxmlformats.org/officeDocument/2006/relationships/slideLayout" Target="../slideLayouts/slideLayout203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3.xml"/><Relationship Id="rId13" Type="http://schemas.openxmlformats.org/officeDocument/2006/relationships/theme" Target="../theme/theme19.xml"/><Relationship Id="rId3" Type="http://schemas.openxmlformats.org/officeDocument/2006/relationships/slideLayout" Target="../slideLayouts/slideLayout208.xml"/><Relationship Id="rId7" Type="http://schemas.openxmlformats.org/officeDocument/2006/relationships/slideLayout" Target="../slideLayouts/slideLayout212.xml"/><Relationship Id="rId12" Type="http://schemas.openxmlformats.org/officeDocument/2006/relationships/slideLayout" Target="../slideLayouts/slideLayout217.xml"/><Relationship Id="rId2" Type="http://schemas.openxmlformats.org/officeDocument/2006/relationships/slideLayout" Target="../slideLayouts/slideLayout207.xml"/><Relationship Id="rId1" Type="http://schemas.openxmlformats.org/officeDocument/2006/relationships/slideLayout" Target="../slideLayouts/slideLayout206.xml"/><Relationship Id="rId6" Type="http://schemas.openxmlformats.org/officeDocument/2006/relationships/slideLayout" Target="../slideLayouts/slideLayout211.xml"/><Relationship Id="rId11" Type="http://schemas.openxmlformats.org/officeDocument/2006/relationships/slideLayout" Target="../slideLayouts/slideLayout216.xml"/><Relationship Id="rId5" Type="http://schemas.openxmlformats.org/officeDocument/2006/relationships/slideLayout" Target="../slideLayouts/slideLayout210.xml"/><Relationship Id="rId10" Type="http://schemas.openxmlformats.org/officeDocument/2006/relationships/slideLayout" Target="../slideLayouts/slideLayout215.xml"/><Relationship Id="rId4" Type="http://schemas.openxmlformats.org/officeDocument/2006/relationships/slideLayout" Target="../slideLayouts/slideLayout209.xml"/><Relationship Id="rId9" Type="http://schemas.openxmlformats.org/officeDocument/2006/relationships/slideLayout" Target="../slideLayouts/slideLayout2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5.xml"/><Relationship Id="rId3" Type="http://schemas.openxmlformats.org/officeDocument/2006/relationships/slideLayout" Target="../slideLayouts/slideLayout220.xml"/><Relationship Id="rId7" Type="http://schemas.openxmlformats.org/officeDocument/2006/relationships/slideLayout" Target="../slideLayouts/slideLayout224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9.xml"/><Relationship Id="rId1" Type="http://schemas.openxmlformats.org/officeDocument/2006/relationships/slideLayout" Target="../slideLayouts/slideLayout218.xml"/><Relationship Id="rId6" Type="http://schemas.openxmlformats.org/officeDocument/2006/relationships/slideLayout" Target="../slideLayouts/slideLayout223.xml"/><Relationship Id="rId11" Type="http://schemas.openxmlformats.org/officeDocument/2006/relationships/slideLayout" Target="../slideLayouts/slideLayout228.xml"/><Relationship Id="rId5" Type="http://schemas.openxmlformats.org/officeDocument/2006/relationships/slideLayout" Target="../slideLayouts/slideLayout222.xml"/><Relationship Id="rId10" Type="http://schemas.openxmlformats.org/officeDocument/2006/relationships/slideLayout" Target="../slideLayouts/slideLayout227.xml"/><Relationship Id="rId4" Type="http://schemas.openxmlformats.org/officeDocument/2006/relationships/slideLayout" Target="../slideLayouts/slideLayout221.xml"/><Relationship Id="rId9" Type="http://schemas.openxmlformats.org/officeDocument/2006/relationships/slideLayout" Target="../slideLayouts/slideLayout226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6.xml"/><Relationship Id="rId3" Type="http://schemas.openxmlformats.org/officeDocument/2006/relationships/slideLayout" Target="../slideLayouts/slideLayout231.xml"/><Relationship Id="rId7" Type="http://schemas.openxmlformats.org/officeDocument/2006/relationships/slideLayout" Target="../slideLayouts/slideLayout235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30.xml"/><Relationship Id="rId1" Type="http://schemas.openxmlformats.org/officeDocument/2006/relationships/slideLayout" Target="../slideLayouts/slideLayout229.xml"/><Relationship Id="rId6" Type="http://schemas.openxmlformats.org/officeDocument/2006/relationships/slideLayout" Target="../slideLayouts/slideLayout234.xml"/><Relationship Id="rId11" Type="http://schemas.openxmlformats.org/officeDocument/2006/relationships/slideLayout" Target="../slideLayouts/slideLayout239.xml"/><Relationship Id="rId5" Type="http://schemas.openxmlformats.org/officeDocument/2006/relationships/slideLayout" Target="../slideLayouts/slideLayout233.xml"/><Relationship Id="rId10" Type="http://schemas.openxmlformats.org/officeDocument/2006/relationships/slideLayout" Target="../slideLayouts/slideLayout238.xml"/><Relationship Id="rId4" Type="http://schemas.openxmlformats.org/officeDocument/2006/relationships/slideLayout" Target="../slideLayouts/slideLayout232.xml"/><Relationship Id="rId9" Type="http://schemas.openxmlformats.org/officeDocument/2006/relationships/slideLayout" Target="../slideLayouts/slideLayout237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42.xml"/><Relationship Id="rId7" Type="http://schemas.openxmlformats.org/officeDocument/2006/relationships/slideLayout" Target="../slideLayouts/slideLayout246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41.xml"/><Relationship Id="rId1" Type="http://schemas.openxmlformats.org/officeDocument/2006/relationships/slideLayout" Target="../slideLayouts/slideLayout240.xml"/><Relationship Id="rId6" Type="http://schemas.openxmlformats.org/officeDocument/2006/relationships/slideLayout" Target="../slideLayouts/slideLayout245.xml"/><Relationship Id="rId11" Type="http://schemas.openxmlformats.org/officeDocument/2006/relationships/slideLayout" Target="../slideLayouts/slideLayout250.xml"/><Relationship Id="rId5" Type="http://schemas.openxmlformats.org/officeDocument/2006/relationships/slideLayout" Target="../slideLayouts/slideLayout244.xml"/><Relationship Id="rId10" Type="http://schemas.openxmlformats.org/officeDocument/2006/relationships/slideLayout" Target="../slideLayouts/slideLayout249.xml"/><Relationship Id="rId4" Type="http://schemas.openxmlformats.org/officeDocument/2006/relationships/slideLayout" Target="../slideLayouts/slideLayout243.xml"/><Relationship Id="rId9" Type="http://schemas.openxmlformats.org/officeDocument/2006/relationships/slideLayout" Target="../slideLayouts/slideLayout248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253.xml"/><Relationship Id="rId7" Type="http://schemas.openxmlformats.org/officeDocument/2006/relationships/slideLayout" Target="../slideLayouts/slideLayout257.xml"/><Relationship Id="rId12" Type="http://schemas.openxmlformats.org/officeDocument/2006/relationships/theme" Target="../theme/theme23.xml"/><Relationship Id="rId2" Type="http://schemas.openxmlformats.org/officeDocument/2006/relationships/slideLayout" Target="../slideLayouts/slideLayout252.xml"/><Relationship Id="rId1" Type="http://schemas.openxmlformats.org/officeDocument/2006/relationships/slideLayout" Target="../slideLayouts/slideLayout251.xml"/><Relationship Id="rId6" Type="http://schemas.openxmlformats.org/officeDocument/2006/relationships/slideLayout" Target="../slideLayouts/slideLayout256.xml"/><Relationship Id="rId11" Type="http://schemas.openxmlformats.org/officeDocument/2006/relationships/slideLayout" Target="../slideLayouts/slideLayout261.xml"/><Relationship Id="rId5" Type="http://schemas.openxmlformats.org/officeDocument/2006/relationships/slideLayout" Target="../slideLayouts/slideLayout255.xml"/><Relationship Id="rId10" Type="http://schemas.openxmlformats.org/officeDocument/2006/relationships/slideLayout" Target="../slideLayouts/slideLayout260.xml"/><Relationship Id="rId4" Type="http://schemas.openxmlformats.org/officeDocument/2006/relationships/slideLayout" Target="../slideLayouts/slideLayout254.xml"/><Relationship Id="rId9" Type="http://schemas.openxmlformats.org/officeDocument/2006/relationships/slideLayout" Target="../slideLayouts/slideLayout259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9.xml"/><Relationship Id="rId13" Type="http://schemas.openxmlformats.org/officeDocument/2006/relationships/slideLayout" Target="../slideLayouts/slideLayout274.xml"/><Relationship Id="rId3" Type="http://schemas.openxmlformats.org/officeDocument/2006/relationships/slideLayout" Target="../slideLayouts/slideLayout264.xml"/><Relationship Id="rId7" Type="http://schemas.openxmlformats.org/officeDocument/2006/relationships/slideLayout" Target="../slideLayouts/slideLayout268.xml"/><Relationship Id="rId12" Type="http://schemas.openxmlformats.org/officeDocument/2006/relationships/slideLayout" Target="../slideLayouts/slideLayout273.xml"/><Relationship Id="rId2" Type="http://schemas.openxmlformats.org/officeDocument/2006/relationships/slideLayout" Target="../slideLayouts/slideLayout263.xml"/><Relationship Id="rId1" Type="http://schemas.openxmlformats.org/officeDocument/2006/relationships/slideLayout" Target="../slideLayouts/slideLayout262.xml"/><Relationship Id="rId6" Type="http://schemas.openxmlformats.org/officeDocument/2006/relationships/slideLayout" Target="../slideLayouts/slideLayout267.xml"/><Relationship Id="rId11" Type="http://schemas.openxmlformats.org/officeDocument/2006/relationships/slideLayout" Target="../slideLayouts/slideLayout272.xml"/><Relationship Id="rId5" Type="http://schemas.openxmlformats.org/officeDocument/2006/relationships/slideLayout" Target="../slideLayouts/slideLayout26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71.xml"/><Relationship Id="rId4" Type="http://schemas.openxmlformats.org/officeDocument/2006/relationships/slideLayout" Target="../slideLayouts/slideLayout265.xml"/><Relationship Id="rId9" Type="http://schemas.openxmlformats.org/officeDocument/2006/relationships/slideLayout" Target="../slideLayouts/slideLayout270.xml"/><Relationship Id="rId14" Type="http://schemas.openxmlformats.org/officeDocument/2006/relationships/theme" Target="../theme/theme24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2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277.xml"/><Relationship Id="rId7" Type="http://schemas.openxmlformats.org/officeDocument/2006/relationships/slideLayout" Target="../slideLayouts/slideLayout281.xml"/><Relationship Id="rId12" Type="http://schemas.openxmlformats.org/officeDocument/2006/relationships/theme" Target="../theme/theme25.xml"/><Relationship Id="rId2" Type="http://schemas.openxmlformats.org/officeDocument/2006/relationships/slideLayout" Target="../slideLayouts/slideLayout276.xml"/><Relationship Id="rId1" Type="http://schemas.openxmlformats.org/officeDocument/2006/relationships/slideLayout" Target="../slideLayouts/slideLayout275.xml"/><Relationship Id="rId6" Type="http://schemas.openxmlformats.org/officeDocument/2006/relationships/slideLayout" Target="../slideLayouts/slideLayout280.xml"/><Relationship Id="rId11" Type="http://schemas.openxmlformats.org/officeDocument/2006/relationships/slideLayout" Target="../slideLayouts/slideLayout285.xml"/><Relationship Id="rId5" Type="http://schemas.openxmlformats.org/officeDocument/2006/relationships/slideLayout" Target="../slideLayouts/slideLayout279.xml"/><Relationship Id="rId10" Type="http://schemas.openxmlformats.org/officeDocument/2006/relationships/slideLayout" Target="../slideLayouts/slideLayout284.xml"/><Relationship Id="rId4" Type="http://schemas.openxmlformats.org/officeDocument/2006/relationships/slideLayout" Target="../slideLayouts/slideLayout278.xml"/><Relationship Id="rId9" Type="http://schemas.openxmlformats.org/officeDocument/2006/relationships/slideLayout" Target="../slideLayouts/slideLayout283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3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288.xml"/><Relationship Id="rId7" Type="http://schemas.openxmlformats.org/officeDocument/2006/relationships/slideLayout" Target="../slideLayouts/slideLayout292.xml"/><Relationship Id="rId12" Type="http://schemas.openxmlformats.org/officeDocument/2006/relationships/theme" Target="../theme/theme26.xml"/><Relationship Id="rId2" Type="http://schemas.openxmlformats.org/officeDocument/2006/relationships/slideLayout" Target="../slideLayouts/slideLayout287.xml"/><Relationship Id="rId1" Type="http://schemas.openxmlformats.org/officeDocument/2006/relationships/slideLayout" Target="../slideLayouts/slideLayout286.xml"/><Relationship Id="rId6" Type="http://schemas.openxmlformats.org/officeDocument/2006/relationships/slideLayout" Target="../slideLayouts/slideLayout291.xml"/><Relationship Id="rId11" Type="http://schemas.openxmlformats.org/officeDocument/2006/relationships/slideLayout" Target="../slideLayouts/slideLayout296.xml"/><Relationship Id="rId5" Type="http://schemas.openxmlformats.org/officeDocument/2006/relationships/slideLayout" Target="../slideLayouts/slideLayout290.xml"/><Relationship Id="rId10" Type="http://schemas.openxmlformats.org/officeDocument/2006/relationships/slideLayout" Target="../slideLayouts/slideLayout295.xml"/><Relationship Id="rId4" Type="http://schemas.openxmlformats.org/officeDocument/2006/relationships/slideLayout" Target="../slideLayouts/slideLayout289.xml"/><Relationship Id="rId9" Type="http://schemas.openxmlformats.org/officeDocument/2006/relationships/slideLayout" Target="../slideLayouts/slideLayout294.xml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4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299.xml"/><Relationship Id="rId7" Type="http://schemas.openxmlformats.org/officeDocument/2006/relationships/slideLayout" Target="../slideLayouts/slideLayout303.xml"/><Relationship Id="rId12" Type="http://schemas.openxmlformats.org/officeDocument/2006/relationships/theme" Target="../theme/theme27.xml"/><Relationship Id="rId2" Type="http://schemas.openxmlformats.org/officeDocument/2006/relationships/slideLayout" Target="../slideLayouts/slideLayout298.xml"/><Relationship Id="rId1" Type="http://schemas.openxmlformats.org/officeDocument/2006/relationships/slideLayout" Target="../slideLayouts/slideLayout297.xml"/><Relationship Id="rId6" Type="http://schemas.openxmlformats.org/officeDocument/2006/relationships/slideLayout" Target="../slideLayouts/slideLayout302.xml"/><Relationship Id="rId11" Type="http://schemas.openxmlformats.org/officeDocument/2006/relationships/slideLayout" Target="../slideLayouts/slideLayout307.xml"/><Relationship Id="rId5" Type="http://schemas.openxmlformats.org/officeDocument/2006/relationships/slideLayout" Target="../slideLayouts/slideLayout301.xml"/><Relationship Id="rId10" Type="http://schemas.openxmlformats.org/officeDocument/2006/relationships/slideLayout" Target="../slideLayouts/slideLayout306.xml"/><Relationship Id="rId4" Type="http://schemas.openxmlformats.org/officeDocument/2006/relationships/slideLayout" Target="../slideLayouts/slideLayout300.xml"/><Relationship Id="rId9" Type="http://schemas.openxmlformats.org/officeDocument/2006/relationships/slideLayout" Target="../slideLayouts/slideLayout305.xml"/></Relationships>
</file>

<file path=ppt/slideMasters/_rels/slideMaster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5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310.xml"/><Relationship Id="rId7" Type="http://schemas.openxmlformats.org/officeDocument/2006/relationships/slideLayout" Target="../slideLayouts/slideLayout314.xml"/><Relationship Id="rId12" Type="http://schemas.openxmlformats.org/officeDocument/2006/relationships/theme" Target="../theme/theme28.xml"/><Relationship Id="rId2" Type="http://schemas.openxmlformats.org/officeDocument/2006/relationships/slideLayout" Target="../slideLayouts/slideLayout309.xml"/><Relationship Id="rId1" Type="http://schemas.openxmlformats.org/officeDocument/2006/relationships/slideLayout" Target="../slideLayouts/slideLayout308.xml"/><Relationship Id="rId6" Type="http://schemas.openxmlformats.org/officeDocument/2006/relationships/slideLayout" Target="../slideLayouts/slideLayout313.xml"/><Relationship Id="rId11" Type="http://schemas.openxmlformats.org/officeDocument/2006/relationships/slideLayout" Target="../slideLayouts/slideLayout318.xml"/><Relationship Id="rId5" Type="http://schemas.openxmlformats.org/officeDocument/2006/relationships/slideLayout" Target="../slideLayouts/slideLayout312.xml"/><Relationship Id="rId10" Type="http://schemas.openxmlformats.org/officeDocument/2006/relationships/slideLayout" Target="../slideLayouts/slideLayout317.xml"/><Relationship Id="rId4" Type="http://schemas.openxmlformats.org/officeDocument/2006/relationships/slideLayout" Target="../slideLayouts/slideLayout311.xml"/><Relationship Id="rId9" Type="http://schemas.openxmlformats.org/officeDocument/2006/relationships/slideLayout" Target="../slideLayouts/slideLayout316.xml"/></Relationships>
</file>

<file path=ppt/slideMasters/_rels/slideMaster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6.xml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321.xml"/><Relationship Id="rId7" Type="http://schemas.openxmlformats.org/officeDocument/2006/relationships/slideLayout" Target="../slideLayouts/slideLayout325.xml"/><Relationship Id="rId12" Type="http://schemas.openxmlformats.org/officeDocument/2006/relationships/theme" Target="../theme/theme29.xml"/><Relationship Id="rId2" Type="http://schemas.openxmlformats.org/officeDocument/2006/relationships/slideLayout" Target="../slideLayouts/slideLayout320.xml"/><Relationship Id="rId1" Type="http://schemas.openxmlformats.org/officeDocument/2006/relationships/slideLayout" Target="../slideLayouts/slideLayout319.xml"/><Relationship Id="rId6" Type="http://schemas.openxmlformats.org/officeDocument/2006/relationships/slideLayout" Target="../slideLayouts/slideLayout324.xml"/><Relationship Id="rId11" Type="http://schemas.openxmlformats.org/officeDocument/2006/relationships/slideLayout" Target="../slideLayouts/slideLayout329.xml"/><Relationship Id="rId5" Type="http://schemas.openxmlformats.org/officeDocument/2006/relationships/slideLayout" Target="../slideLayouts/slideLayout323.xml"/><Relationship Id="rId10" Type="http://schemas.openxmlformats.org/officeDocument/2006/relationships/slideLayout" Target="../slideLayouts/slideLayout328.xml"/><Relationship Id="rId4" Type="http://schemas.openxmlformats.org/officeDocument/2006/relationships/slideLayout" Target="../slideLayouts/slideLayout322.xml"/><Relationship Id="rId9" Type="http://schemas.openxmlformats.org/officeDocument/2006/relationships/slideLayout" Target="../slideLayouts/slideLayout32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7.xml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332.xml"/><Relationship Id="rId7" Type="http://schemas.openxmlformats.org/officeDocument/2006/relationships/slideLayout" Target="../slideLayouts/slideLayout336.xml"/><Relationship Id="rId12" Type="http://schemas.openxmlformats.org/officeDocument/2006/relationships/theme" Target="../theme/theme30.xml"/><Relationship Id="rId2" Type="http://schemas.openxmlformats.org/officeDocument/2006/relationships/slideLayout" Target="../slideLayouts/slideLayout331.xml"/><Relationship Id="rId1" Type="http://schemas.openxmlformats.org/officeDocument/2006/relationships/slideLayout" Target="../slideLayouts/slideLayout330.xml"/><Relationship Id="rId6" Type="http://schemas.openxmlformats.org/officeDocument/2006/relationships/slideLayout" Target="../slideLayouts/slideLayout335.xml"/><Relationship Id="rId11" Type="http://schemas.openxmlformats.org/officeDocument/2006/relationships/slideLayout" Target="../slideLayouts/slideLayout340.xml"/><Relationship Id="rId5" Type="http://schemas.openxmlformats.org/officeDocument/2006/relationships/slideLayout" Target="../slideLayouts/slideLayout334.xml"/><Relationship Id="rId10" Type="http://schemas.openxmlformats.org/officeDocument/2006/relationships/slideLayout" Target="../slideLayouts/slideLayout339.xml"/><Relationship Id="rId4" Type="http://schemas.openxmlformats.org/officeDocument/2006/relationships/slideLayout" Target="../slideLayouts/slideLayout333.xml"/><Relationship Id="rId9" Type="http://schemas.openxmlformats.org/officeDocument/2006/relationships/slideLayout" Target="../slideLayouts/slideLayout338.xml"/></Relationships>
</file>

<file path=ppt/slideMasters/_rels/slideMaster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8.xml"/><Relationship Id="rId3" Type="http://schemas.openxmlformats.org/officeDocument/2006/relationships/slideLayout" Target="../slideLayouts/slideLayout343.xml"/><Relationship Id="rId7" Type="http://schemas.openxmlformats.org/officeDocument/2006/relationships/slideLayout" Target="../slideLayouts/slideLayout347.xml"/><Relationship Id="rId12" Type="http://schemas.openxmlformats.org/officeDocument/2006/relationships/theme" Target="../theme/theme31.xml"/><Relationship Id="rId2" Type="http://schemas.openxmlformats.org/officeDocument/2006/relationships/slideLayout" Target="../slideLayouts/slideLayout342.xml"/><Relationship Id="rId1" Type="http://schemas.openxmlformats.org/officeDocument/2006/relationships/slideLayout" Target="../slideLayouts/slideLayout341.xml"/><Relationship Id="rId6" Type="http://schemas.openxmlformats.org/officeDocument/2006/relationships/slideLayout" Target="../slideLayouts/slideLayout346.xml"/><Relationship Id="rId11" Type="http://schemas.openxmlformats.org/officeDocument/2006/relationships/slideLayout" Target="../slideLayouts/slideLayout351.xml"/><Relationship Id="rId5" Type="http://schemas.openxmlformats.org/officeDocument/2006/relationships/slideLayout" Target="../slideLayouts/slideLayout345.xml"/><Relationship Id="rId10" Type="http://schemas.openxmlformats.org/officeDocument/2006/relationships/slideLayout" Target="../slideLayouts/slideLayout350.xml"/><Relationship Id="rId4" Type="http://schemas.openxmlformats.org/officeDocument/2006/relationships/slideLayout" Target="../slideLayouts/slideLayout344.xml"/><Relationship Id="rId9" Type="http://schemas.openxmlformats.org/officeDocument/2006/relationships/slideLayout" Target="../slideLayouts/slideLayout349.xml"/></Relationships>
</file>

<file path=ppt/slideMasters/_rels/slideMaster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9.xml"/><Relationship Id="rId3" Type="http://schemas.openxmlformats.org/officeDocument/2006/relationships/slideLayout" Target="../slideLayouts/slideLayout354.xml"/><Relationship Id="rId7" Type="http://schemas.openxmlformats.org/officeDocument/2006/relationships/slideLayout" Target="../slideLayouts/slideLayout358.xml"/><Relationship Id="rId12" Type="http://schemas.openxmlformats.org/officeDocument/2006/relationships/theme" Target="../theme/theme32.xml"/><Relationship Id="rId2" Type="http://schemas.openxmlformats.org/officeDocument/2006/relationships/slideLayout" Target="../slideLayouts/slideLayout353.xml"/><Relationship Id="rId1" Type="http://schemas.openxmlformats.org/officeDocument/2006/relationships/slideLayout" Target="../slideLayouts/slideLayout352.xml"/><Relationship Id="rId6" Type="http://schemas.openxmlformats.org/officeDocument/2006/relationships/slideLayout" Target="../slideLayouts/slideLayout357.xml"/><Relationship Id="rId11" Type="http://schemas.openxmlformats.org/officeDocument/2006/relationships/slideLayout" Target="../slideLayouts/slideLayout362.xml"/><Relationship Id="rId5" Type="http://schemas.openxmlformats.org/officeDocument/2006/relationships/slideLayout" Target="../slideLayouts/slideLayout356.xml"/><Relationship Id="rId10" Type="http://schemas.openxmlformats.org/officeDocument/2006/relationships/slideLayout" Target="../slideLayouts/slideLayout361.xml"/><Relationship Id="rId4" Type="http://schemas.openxmlformats.org/officeDocument/2006/relationships/slideLayout" Target="../slideLayouts/slideLayout355.xml"/><Relationship Id="rId9" Type="http://schemas.openxmlformats.org/officeDocument/2006/relationships/slideLayout" Target="../slideLayouts/slideLayout360.xml"/></Relationships>
</file>

<file path=ppt/slideMasters/_rels/slideMaster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0.xml"/><Relationship Id="rId3" Type="http://schemas.openxmlformats.org/officeDocument/2006/relationships/slideLayout" Target="../slideLayouts/slideLayout365.xml"/><Relationship Id="rId7" Type="http://schemas.openxmlformats.org/officeDocument/2006/relationships/slideLayout" Target="../slideLayouts/slideLayout369.xml"/><Relationship Id="rId12" Type="http://schemas.openxmlformats.org/officeDocument/2006/relationships/theme" Target="../theme/theme33.xml"/><Relationship Id="rId2" Type="http://schemas.openxmlformats.org/officeDocument/2006/relationships/slideLayout" Target="../slideLayouts/slideLayout364.xml"/><Relationship Id="rId1" Type="http://schemas.openxmlformats.org/officeDocument/2006/relationships/slideLayout" Target="../slideLayouts/slideLayout363.xml"/><Relationship Id="rId6" Type="http://schemas.openxmlformats.org/officeDocument/2006/relationships/slideLayout" Target="../slideLayouts/slideLayout368.xml"/><Relationship Id="rId11" Type="http://schemas.openxmlformats.org/officeDocument/2006/relationships/slideLayout" Target="../slideLayouts/slideLayout373.xml"/><Relationship Id="rId5" Type="http://schemas.openxmlformats.org/officeDocument/2006/relationships/slideLayout" Target="../slideLayouts/slideLayout367.xml"/><Relationship Id="rId10" Type="http://schemas.openxmlformats.org/officeDocument/2006/relationships/slideLayout" Target="../slideLayouts/slideLayout372.xml"/><Relationship Id="rId4" Type="http://schemas.openxmlformats.org/officeDocument/2006/relationships/slideLayout" Target="../slideLayouts/slideLayout366.xml"/><Relationship Id="rId9" Type="http://schemas.openxmlformats.org/officeDocument/2006/relationships/slideLayout" Target="../slideLayouts/slideLayout371.xml"/></Relationships>
</file>

<file path=ppt/slideMasters/_rels/slideMaster3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1.xml"/><Relationship Id="rId13" Type="http://schemas.openxmlformats.org/officeDocument/2006/relationships/slideLayout" Target="../slideLayouts/slideLayout386.xml"/><Relationship Id="rId3" Type="http://schemas.openxmlformats.org/officeDocument/2006/relationships/slideLayout" Target="../slideLayouts/slideLayout376.xml"/><Relationship Id="rId7" Type="http://schemas.openxmlformats.org/officeDocument/2006/relationships/slideLayout" Target="../slideLayouts/slideLayout380.xml"/><Relationship Id="rId12" Type="http://schemas.openxmlformats.org/officeDocument/2006/relationships/slideLayout" Target="../slideLayouts/slideLayout385.xml"/><Relationship Id="rId2" Type="http://schemas.openxmlformats.org/officeDocument/2006/relationships/slideLayout" Target="../slideLayouts/slideLayout375.xml"/><Relationship Id="rId1" Type="http://schemas.openxmlformats.org/officeDocument/2006/relationships/slideLayout" Target="../slideLayouts/slideLayout374.xml"/><Relationship Id="rId6" Type="http://schemas.openxmlformats.org/officeDocument/2006/relationships/slideLayout" Target="../slideLayouts/slideLayout379.xml"/><Relationship Id="rId11" Type="http://schemas.openxmlformats.org/officeDocument/2006/relationships/slideLayout" Target="../slideLayouts/slideLayout384.xml"/><Relationship Id="rId5" Type="http://schemas.openxmlformats.org/officeDocument/2006/relationships/slideLayout" Target="../slideLayouts/slideLayout378.xml"/><Relationship Id="rId15" Type="http://schemas.openxmlformats.org/officeDocument/2006/relationships/theme" Target="../theme/theme34.xml"/><Relationship Id="rId10" Type="http://schemas.openxmlformats.org/officeDocument/2006/relationships/slideLayout" Target="../slideLayouts/slideLayout383.xml"/><Relationship Id="rId4" Type="http://schemas.openxmlformats.org/officeDocument/2006/relationships/slideLayout" Target="../slideLayouts/slideLayout377.xml"/><Relationship Id="rId9" Type="http://schemas.openxmlformats.org/officeDocument/2006/relationships/slideLayout" Target="../slideLayouts/slideLayout382.xml"/><Relationship Id="rId14" Type="http://schemas.openxmlformats.org/officeDocument/2006/relationships/slideLayout" Target="../slideLayouts/slideLayout387.xml"/></Relationships>
</file>

<file path=ppt/slideMasters/_rels/slideMaster3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5.xml"/><Relationship Id="rId3" Type="http://schemas.openxmlformats.org/officeDocument/2006/relationships/slideLayout" Target="../slideLayouts/slideLayout390.xml"/><Relationship Id="rId7" Type="http://schemas.openxmlformats.org/officeDocument/2006/relationships/slideLayout" Target="../slideLayouts/slideLayout394.xml"/><Relationship Id="rId12" Type="http://schemas.openxmlformats.org/officeDocument/2006/relationships/theme" Target="../theme/theme35.xml"/><Relationship Id="rId2" Type="http://schemas.openxmlformats.org/officeDocument/2006/relationships/slideLayout" Target="../slideLayouts/slideLayout389.xml"/><Relationship Id="rId1" Type="http://schemas.openxmlformats.org/officeDocument/2006/relationships/slideLayout" Target="../slideLayouts/slideLayout388.xml"/><Relationship Id="rId6" Type="http://schemas.openxmlformats.org/officeDocument/2006/relationships/slideLayout" Target="../slideLayouts/slideLayout393.xml"/><Relationship Id="rId11" Type="http://schemas.openxmlformats.org/officeDocument/2006/relationships/slideLayout" Target="../slideLayouts/slideLayout398.xml"/><Relationship Id="rId5" Type="http://schemas.openxmlformats.org/officeDocument/2006/relationships/slideLayout" Target="../slideLayouts/slideLayout392.xml"/><Relationship Id="rId10" Type="http://schemas.openxmlformats.org/officeDocument/2006/relationships/slideLayout" Target="../slideLayouts/slideLayout397.xml"/><Relationship Id="rId4" Type="http://schemas.openxmlformats.org/officeDocument/2006/relationships/slideLayout" Target="../slideLayouts/slideLayout391.xml"/><Relationship Id="rId9" Type="http://schemas.openxmlformats.org/officeDocument/2006/relationships/slideLayout" Target="../slideLayouts/slideLayout396.xml"/></Relationships>
</file>

<file path=ppt/slideMasters/_rels/slideMaster3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6.xml"/><Relationship Id="rId3" Type="http://schemas.openxmlformats.org/officeDocument/2006/relationships/slideLayout" Target="../slideLayouts/slideLayout401.xml"/><Relationship Id="rId7" Type="http://schemas.openxmlformats.org/officeDocument/2006/relationships/slideLayout" Target="../slideLayouts/slideLayout405.xml"/><Relationship Id="rId12" Type="http://schemas.openxmlformats.org/officeDocument/2006/relationships/theme" Target="../theme/theme36.xml"/><Relationship Id="rId2" Type="http://schemas.openxmlformats.org/officeDocument/2006/relationships/slideLayout" Target="../slideLayouts/slideLayout400.xml"/><Relationship Id="rId1" Type="http://schemas.openxmlformats.org/officeDocument/2006/relationships/slideLayout" Target="../slideLayouts/slideLayout399.xml"/><Relationship Id="rId6" Type="http://schemas.openxmlformats.org/officeDocument/2006/relationships/slideLayout" Target="../slideLayouts/slideLayout404.xml"/><Relationship Id="rId11" Type="http://schemas.openxmlformats.org/officeDocument/2006/relationships/slideLayout" Target="../slideLayouts/slideLayout409.xml"/><Relationship Id="rId5" Type="http://schemas.openxmlformats.org/officeDocument/2006/relationships/slideLayout" Target="../slideLayouts/slideLayout403.xml"/><Relationship Id="rId10" Type="http://schemas.openxmlformats.org/officeDocument/2006/relationships/slideLayout" Target="../slideLayouts/slideLayout408.xml"/><Relationship Id="rId4" Type="http://schemas.openxmlformats.org/officeDocument/2006/relationships/slideLayout" Target="../slideLayouts/slideLayout402.xml"/><Relationship Id="rId9" Type="http://schemas.openxmlformats.org/officeDocument/2006/relationships/slideLayout" Target="../slideLayouts/slideLayout407.xml"/></Relationships>
</file>

<file path=ppt/slideMasters/_rels/slideMaster3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7.xml"/><Relationship Id="rId13" Type="http://schemas.openxmlformats.org/officeDocument/2006/relationships/slideLayout" Target="../slideLayouts/slideLayout422.xml"/><Relationship Id="rId3" Type="http://schemas.openxmlformats.org/officeDocument/2006/relationships/slideLayout" Target="../slideLayouts/slideLayout412.xml"/><Relationship Id="rId7" Type="http://schemas.openxmlformats.org/officeDocument/2006/relationships/slideLayout" Target="../slideLayouts/slideLayout416.xml"/><Relationship Id="rId12" Type="http://schemas.openxmlformats.org/officeDocument/2006/relationships/slideLayout" Target="../slideLayouts/slideLayout421.xml"/><Relationship Id="rId2" Type="http://schemas.openxmlformats.org/officeDocument/2006/relationships/slideLayout" Target="../slideLayouts/slideLayout411.xml"/><Relationship Id="rId1" Type="http://schemas.openxmlformats.org/officeDocument/2006/relationships/slideLayout" Target="../slideLayouts/slideLayout410.xml"/><Relationship Id="rId6" Type="http://schemas.openxmlformats.org/officeDocument/2006/relationships/slideLayout" Target="../slideLayouts/slideLayout415.xml"/><Relationship Id="rId11" Type="http://schemas.openxmlformats.org/officeDocument/2006/relationships/slideLayout" Target="../slideLayouts/slideLayout420.xml"/><Relationship Id="rId5" Type="http://schemas.openxmlformats.org/officeDocument/2006/relationships/slideLayout" Target="../slideLayouts/slideLayout414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419.xml"/><Relationship Id="rId4" Type="http://schemas.openxmlformats.org/officeDocument/2006/relationships/slideLayout" Target="../slideLayouts/slideLayout413.xml"/><Relationship Id="rId9" Type="http://schemas.openxmlformats.org/officeDocument/2006/relationships/slideLayout" Target="../slideLayouts/slideLayout418.xml"/><Relationship Id="rId14" Type="http://schemas.openxmlformats.org/officeDocument/2006/relationships/theme" Target="../theme/theme37.xml"/></Relationships>
</file>

<file path=ppt/slideMasters/_rels/slideMaster3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0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425.xml"/><Relationship Id="rId7" Type="http://schemas.openxmlformats.org/officeDocument/2006/relationships/slideLayout" Target="../slideLayouts/slideLayout429.xml"/><Relationship Id="rId12" Type="http://schemas.openxmlformats.org/officeDocument/2006/relationships/theme" Target="../theme/theme38.xml"/><Relationship Id="rId2" Type="http://schemas.openxmlformats.org/officeDocument/2006/relationships/slideLayout" Target="../slideLayouts/slideLayout424.xml"/><Relationship Id="rId1" Type="http://schemas.openxmlformats.org/officeDocument/2006/relationships/slideLayout" Target="../slideLayouts/slideLayout423.xml"/><Relationship Id="rId6" Type="http://schemas.openxmlformats.org/officeDocument/2006/relationships/slideLayout" Target="../slideLayouts/slideLayout428.xml"/><Relationship Id="rId11" Type="http://schemas.openxmlformats.org/officeDocument/2006/relationships/slideLayout" Target="../slideLayouts/slideLayout433.xml"/><Relationship Id="rId5" Type="http://schemas.openxmlformats.org/officeDocument/2006/relationships/slideLayout" Target="../slideLayouts/slideLayout427.xml"/><Relationship Id="rId10" Type="http://schemas.openxmlformats.org/officeDocument/2006/relationships/slideLayout" Target="../slideLayouts/slideLayout432.xml"/><Relationship Id="rId4" Type="http://schemas.openxmlformats.org/officeDocument/2006/relationships/slideLayout" Target="../slideLayouts/slideLayout426.xml"/><Relationship Id="rId9" Type="http://schemas.openxmlformats.org/officeDocument/2006/relationships/slideLayout" Target="../slideLayouts/slideLayout431.xml"/></Relationships>
</file>

<file path=ppt/slideMasters/_rels/slideMaster3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1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436.xml"/><Relationship Id="rId7" Type="http://schemas.openxmlformats.org/officeDocument/2006/relationships/slideLayout" Target="../slideLayouts/slideLayout440.xml"/><Relationship Id="rId12" Type="http://schemas.openxmlformats.org/officeDocument/2006/relationships/theme" Target="../theme/theme39.xml"/><Relationship Id="rId2" Type="http://schemas.openxmlformats.org/officeDocument/2006/relationships/slideLayout" Target="../slideLayouts/slideLayout435.xml"/><Relationship Id="rId1" Type="http://schemas.openxmlformats.org/officeDocument/2006/relationships/slideLayout" Target="../slideLayouts/slideLayout434.xml"/><Relationship Id="rId6" Type="http://schemas.openxmlformats.org/officeDocument/2006/relationships/slideLayout" Target="../slideLayouts/slideLayout439.xml"/><Relationship Id="rId11" Type="http://schemas.openxmlformats.org/officeDocument/2006/relationships/slideLayout" Target="../slideLayouts/slideLayout444.xml"/><Relationship Id="rId5" Type="http://schemas.openxmlformats.org/officeDocument/2006/relationships/slideLayout" Target="../slideLayouts/slideLayout438.xml"/><Relationship Id="rId10" Type="http://schemas.openxmlformats.org/officeDocument/2006/relationships/slideLayout" Target="../slideLayouts/slideLayout443.xml"/><Relationship Id="rId4" Type="http://schemas.openxmlformats.org/officeDocument/2006/relationships/slideLayout" Target="../slideLayouts/slideLayout437.xml"/><Relationship Id="rId9" Type="http://schemas.openxmlformats.org/officeDocument/2006/relationships/slideLayout" Target="../slideLayouts/slideLayout44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4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2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447.xml"/><Relationship Id="rId7" Type="http://schemas.openxmlformats.org/officeDocument/2006/relationships/slideLayout" Target="../slideLayouts/slideLayout451.xml"/><Relationship Id="rId12" Type="http://schemas.openxmlformats.org/officeDocument/2006/relationships/theme" Target="../theme/theme40.xml"/><Relationship Id="rId2" Type="http://schemas.openxmlformats.org/officeDocument/2006/relationships/slideLayout" Target="../slideLayouts/slideLayout446.xml"/><Relationship Id="rId1" Type="http://schemas.openxmlformats.org/officeDocument/2006/relationships/slideLayout" Target="../slideLayouts/slideLayout445.xml"/><Relationship Id="rId6" Type="http://schemas.openxmlformats.org/officeDocument/2006/relationships/slideLayout" Target="../slideLayouts/slideLayout450.xml"/><Relationship Id="rId11" Type="http://schemas.openxmlformats.org/officeDocument/2006/relationships/slideLayout" Target="../slideLayouts/slideLayout455.xml"/><Relationship Id="rId5" Type="http://schemas.openxmlformats.org/officeDocument/2006/relationships/slideLayout" Target="../slideLayouts/slideLayout449.xml"/><Relationship Id="rId10" Type="http://schemas.openxmlformats.org/officeDocument/2006/relationships/slideLayout" Target="../slideLayouts/slideLayout454.xml"/><Relationship Id="rId4" Type="http://schemas.openxmlformats.org/officeDocument/2006/relationships/slideLayout" Target="../slideLayouts/slideLayout448.xml"/><Relationship Id="rId9" Type="http://schemas.openxmlformats.org/officeDocument/2006/relationships/slideLayout" Target="../slideLayouts/slideLayout453.xml"/></Relationships>
</file>

<file path=ppt/slideMasters/_rels/slideMaster4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3.xml"/><Relationship Id="rId13" Type="http://schemas.openxmlformats.org/officeDocument/2006/relationships/slideLayout" Target="../slideLayouts/slideLayout468.xml"/><Relationship Id="rId3" Type="http://schemas.openxmlformats.org/officeDocument/2006/relationships/slideLayout" Target="../slideLayouts/slideLayout458.xml"/><Relationship Id="rId7" Type="http://schemas.openxmlformats.org/officeDocument/2006/relationships/slideLayout" Target="../slideLayouts/slideLayout462.xml"/><Relationship Id="rId12" Type="http://schemas.openxmlformats.org/officeDocument/2006/relationships/slideLayout" Target="../slideLayouts/slideLayout467.xml"/><Relationship Id="rId2" Type="http://schemas.openxmlformats.org/officeDocument/2006/relationships/slideLayout" Target="../slideLayouts/slideLayout457.xml"/><Relationship Id="rId1" Type="http://schemas.openxmlformats.org/officeDocument/2006/relationships/slideLayout" Target="../slideLayouts/slideLayout456.xml"/><Relationship Id="rId6" Type="http://schemas.openxmlformats.org/officeDocument/2006/relationships/slideLayout" Target="../slideLayouts/slideLayout461.xml"/><Relationship Id="rId11" Type="http://schemas.openxmlformats.org/officeDocument/2006/relationships/slideLayout" Target="../slideLayouts/slideLayout466.xml"/><Relationship Id="rId5" Type="http://schemas.openxmlformats.org/officeDocument/2006/relationships/slideLayout" Target="../slideLayouts/slideLayout460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465.xml"/><Relationship Id="rId4" Type="http://schemas.openxmlformats.org/officeDocument/2006/relationships/slideLayout" Target="../slideLayouts/slideLayout459.xml"/><Relationship Id="rId9" Type="http://schemas.openxmlformats.org/officeDocument/2006/relationships/slideLayout" Target="../slideLayouts/slideLayout464.xml"/><Relationship Id="rId14" Type="http://schemas.openxmlformats.org/officeDocument/2006/relationships/theme" Target="../theme/theme41.xml"/></Relationships>
</file>

<file path=ppt/slideMasters/_rels/slideMaster4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6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471.xml"/><Relationship Id="rId7" Type="http://schemas.openxmlformats.org/officeDocument/2006/relationships/slideLayout" Target="../slideLayouts/slideLayout475.xml"/><Relationship Id="rId12" Type="http://schemas.openxmlformats.org/officeDocument/2006/relationships/theme" Target="../theme/theme42.xml"/><Relationship Id="rId2" Type="http://schemas.openxmlformats.org/officeDocument/2006/relationships/slideLayout" Target="../slideLayouts/slideLayout470.xml"/><Relationship Id="rId1" Type="http://schemas.openxmlformats.org/officeDocument/2006/relationships/slideLayout" Target="../slideLayouts/slideLayout469.xml"/><Relationship Id="rId6" Type="http://schemas.openxmlformats.org/officeDocument/2006/relationships/slideLayout" Target="../slideLayouts/slideLayout474.xml"/><Relationship Id="rId11" Type="http://schemas.openxmlformats.org/officeDocument/2006/relationships/slideLayout" Target="../slideLayouts/slideLayout479.xml"/><Relationship Id="rId5" Type="http://schemas.openxmlformats.org/officeDocument/2006/relationships/slideLayout" Target="../slideLayouts/slideLayout473.xml"/><Relationship Id="rId10" Type="http://schemas.openxmlformats.org/officeDocument/2006/relationships/slideLayout" Target="../slideLayouts/slideLayout478.xml"/><Relationship Id="rId4" Type="http://schemas.openxmlformats.org/officeDocument/2006/relationships/slideLayout" Target="../slideLayouts/slideLayout472.xml"/><Relationship Id="rId9" Type="http://schemas.openxmlformats.org/officeDocument/2006/relationships/slideLayout" Target="../slideLayouts/slideLayout477.xml"/></Relationships>
</file>

<file path=ppt/slideMasters/_rels/slideMaster4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7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482.xml"/><Relationship Id="rId7" Type="http://schemas.openxmlformats.org/officeDocument/2006/relationships/slideLayout" Target="../slideLayouts/slideLayout486.xml"/><Relationship Id="rId12" Type="http://schemas.openxmlformats.org/officeDocument/2006/relationships/theme" Target="../theme/theme43.xml"/><Relationship Id="rId2" Type="http://schemas.openxmlformats.org/officeDocument/2006/relationships/slideLayout" Target="../slideLayouts/slideLayout481.xml"/><Relationship Id="rId1" Type="http://schemas.openxmlformats.org/officeDocument/2006/relationships/slideLayout" Target="../slideLayouts/slideLayout480.xml"/><Relationship Id="rId6" Type="http://schemas.openxmlformats.org/officeDocument/2006/relationships/slideLayout" Target="../slideLayouts/slideLayout485.xml"/><Relationship Id="rId11" Type="http://schemas.openxmlformats.org/officeDocument/2006/relationships/slideLayout" Target="../slideLayouts/slideLayout490.xml"/><Relationship Id="rId5" Type="http://schemas.openxmlformats.org/officeDocument/2006/relationships/slideLayout" Target="../slideLayouts/slideLayout484.xml"/><Relationship Id="rId10" Type="http://schemas.openxmlformats.org/officeDocument/2006/relationships/slideLayout" Target="../slideLayouts/slideLayout489.xml"/><Relationship Id="rId4" Type="http://schemas.openxmlformats.org/officeDocument/2006/relationships/slideLayout" Target="../slideLayouts/slideLayout483.xml"/><Relationship Id="rId9" Type="http://schemas.openxmlformats.org/officeDocument/2006/relationships/slideLayout" Target="../slideLayouts/slideLayout488.xml"/></Relationships>
</file>

<file path=ppt/slideMasters/_rels/slideMaster4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8.xml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493.xml"/><Relationship Id="rId7" Type="http://schemas.openxmlformats.org/officeDocument/2006/relationships/slideLayout" Target="../slideLayouts/slideLayout497.xml"/><Relationship Id="rId12" Type="http://schemas.openxmlformats.org/officeDocument/2006/relationships/theme" Target="../theme/theme44.xml"/><Relationship Id="rId2" Type="http://schemas.openxmlformats.org/officeDocument/2006/relationships/slideLayout" Target="../slideLayouts/slideLayout492.xml"/><Relationship Id="rId1" Type="http://schemas.openxmlformats.org/officeDocument/2006/relationships/slideLayout" Target="../slideLayouts/slideLayout491.xml"/><Relationship Id="rId6" Type="http://schemas.openxmlformats.org/officeDocument/2006/relationships/slideLayout" Target="../slideLayouts/slideLayout496.xml"/><Relationship Id="rId11" Type="http://schemas.openxmlformats.org/officeDocument/2006/relationships/slideLayout" Target="../slideLayouts/slideLayout501.xml"/><Relationship Id="rId5" Type="http://schemas.openxmlformats.org/officeDocument/2006/relationships/slideLayout" Target="../slideLayouts/slideLayout495.xml"/><Relationship Id="rId10" Type="http://schemas.openxmlformats.org/officeDocument/2006/relationships/slideLayout" Target="../slideLayouts/slideLayout500.xml"/><Relationship Id="rId4" Type="http://schemas.openxmlformats.org/officeDocument/2006/relationships/slideLayout" Target="../slideLayouts/slideLayout494.xml"/><Relationship Id="rId9" Type="http://schemas.openxmlformats.org/officeDocument/2006/relationships/slideLayout" Target="../slideLayouts/slideLayout499.xml"/></Relationships>
</file>

<file path=ppt/slideMasters/_rels/slideMaster4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9.xml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504.xml"/><Relationship Id="rId7" Type="http://schemas.openxmlformats.org/officeDocument/2006/relationships/slideLayout" Target="../slideLayouts/slideLayout508.xml"/><Relationship Id="rId12" Type="http://schemas.openxmlformats.org/officeDocument/2006/relationships/theme" Target="../theme/theme45.xml"/><Relationship Id="rId2" Type="http://schemas.openxmlformats.org/officeDocument/2006/relationships/slideLayout" Target="../slideLayouts/slideLayout503.xml"/><Relationship Id="rId1" Type="http://schemas.openxmlformats.org/officeDocument/2006/relationships/slideLayout" Target="../slideLayouts/slideLayout502.xml"/><Relationship Id="rId6" Type="http://schemas.openxmlformats.org/officeDocument/2006/relationships/slideLayout" Target="../slideLayouts/slideLayout507.xml"/><Relationship Id="rId11" Type="http://schemas.openxmlformats.org/officeDocument/2006/relationships/slideLayout" Target="../slideLayouts/slideLayout512.xml"/><Relationship Id="rId5" Type="http://schemas.openxmlformats.org/officeDocument/2006/relationships/slideLayout" Target="../slideLayouts/slideLayout506.xml"/><Relationship Id="rId10" Type="http://schemas.openxmlformats.org/officeDocument/2006/relationships/slideLayout" Target="../slideLayouts/slideLayout511.xml"/><Relationship Id="rId4" Type="http://schemas.openxmlformats.org/officeDocument/2006/relationships/slideLayout" Target="../slideLayouts/slideLayout505.xml"/><Relationship Id="rId9" Type="http://schemas.openxmlformats.org/officeDocument/2006/relationships/slideLayout" Target="../slideLayouts/slideLayout510.xml"/></Relationships>
</file>

<file path=ppt/slideMasters/_rels/slideMaster4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0.xml"/><Relationship Id="rId13" Type="http://schemas.openxmlformats.org/officeDocument/2006/relationships/slideLayout" Target="../slideLayouts/slideLayout525.xml"/><Relationship Id="rId3" Type="http://schemas.openxmlformats.org/officeDocument/2006/relationships/slideLayout" Target="../slideLayouts/slideLayout515.xml"/><Relationship Id="rId7" Type="http://schemas.openxmlformats.org/officeDocument/2006/relationships/slideLayout" Target="../slideLayouts/slideLayout519.xml"/><Relationship Id="rId12" Type="http://schemas.openxmlformats.org/officeDocument/2006/relationships/slideLayout" Target="../slideLayouts/slideLayout524.xml"/><Relationship Id="rId2" Type="http://schemas.openxmlformats.org/officeDocument/2006/relationships/slideLayout" Target="../slideLayouts/slideLayout514.xml"/><Relationship Id="rId1" Type="http://schemas.openxmlformats.org/officeDocument/2006/relationships/slideLayout" Target="../slideLayouts/slideLayout513.xml"/><Relationship Id="rId6" Type="http://schemas.openxmlformats.org/officeDocument/2006/relationships/slideLayout" Target="../slideLayouts/slideLayout518.xml"/><Relationship Id="rId11" Type="http://schemas.openxmlformats.org/officeDocument/2006/relationships/slideLayout" Target="../slideLayouts/slideLayout523.xml"/><Relationship Id="rId5" Type="http://schemas.openxmlformats.org/officeDocument/2006/relationships/slideLayout" Target="../slideLayouts/slideLayout517.xml"/><Relationship Id="rId10" Type="http://schemas.openxmlformats.org/officeDocument/2006/relationships/slideLayout" Target="../slideLayouts/slideLayout522.xml"/><Relationship Id="rId4" Type="http://schemas.openxmlformats.org/officeDocument/2006/relationships/slideLayout" Target="../slideLayouts/slideLayout516.xml"/><Relationship Id="rId9" Type="http://schemas.openxmlformats.org/officeDocument/2006/relationships/slideLayout" Target="../slideLayouts/slideLayout521.xml"/><Relationship Id="rId14" Type="http://schemas.openxmlformats.org/officeDocument/2006/relationships/theme" Target="../theme/theme46.xml"/></Relationships>
</file>

<file path=ppt/slideMasters/_rels/slideMaster4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3.xml"/><Relationship Id="rId3" Type="http://schemas.openxmlformats.org/officeDocument/2006/relationships/slideLayout" Target="../slideLayouts/slideLayout528.xml"/><Relationship Id="rId7" Type="http://schemas.openxmlformats.org/officeDocument/2006/relationships/slideLayout" Target="../slideLayouts/slideLayout532.xml"/><Relationship Id="rId12" Type="http://schemas.openxmlformats.org/officeDocument/2006/relationships/theme" Target="../theme/theme47.xml"/><Relationship Id="rId2" Type="http://schemas.openxmlformats.org/officeDocument/2006/relationships/slideLayout" Target="../slideLayouts/slideLayout527.xml"/><Relationship Id="rId1" Type="http://schemas.openxmlformats.org/officeDocument/2006/relationships/slideLayout" Target="../slideLayouts/slideLayout526.xml"/><Relationship Id="rId6" Type="http://schemas.openxmlformats.org/officeDocument/2006/relationships/slideLayout" Target="../slideLayouts/slideLayout531.xml"/><Relationship Id="rId11" Type="http://schemas.openxmlformats.org/officeDocument/2006/relationships/slideLayout" Target="../slideLayouts/slideLayout536.xml"/><Relationship Id="rId5" Type="http://schemas.openxmlformats.org/officeDocument/2006/relationships/slideLayout" Target="../slideLayouts/slideLayout530.xml"/><Relationship Id="rId10" Type="http://schemas.openxmlformats.org/officeDocument/2006/relationships/slideLayout" Target="../slideLayouts/slideLayout535.xml"/><Relationship Id="rId4" Type="http://schemas.openxmlformats.org/officeDocument/2006/relationships/slideLayout" Target="../slideLayouts/slideLayout529.xml"/><Relationship Id="rId9" Type="http://schemas.openxmlformats.org/officeDocument/2006/relationships/slideLayout" Target="../slideLayouts/slideLayout534.xml"/></Relationships>
</file>

<file path=ppt/slideMasters/_rels/slideMaster4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4.xml"/><Relationship Id="rId3" Type="http://schemas.openxmlformats.org/officeDocument/2006/relationships/slideLayout" Target="../slideLayouts/slideLayout539.xml"/><Relationship Id="rId7" Type="http://schemas.openxmlformats.org/officeDocument/2006/relationships/slideLayout" Target="../slideLayouts/slideLayout543.xml"/><Relationship Id="rId12" Type="http://schemas.openxmlformats.org/officeDocument/2006/relationships/theme" Target="../theme/theme48.xml"/><Relationship Id="rId2" Type="http://schemas.openxmlformats.org/officeDocument/2006/relationships/slideLayout" Target="../slideLayouts/slideLayout538.xml"/><Relationship Id="rId1" Type="http://schemas.openxmlformats.org/officeDocument/2006/relationships/slideLayout" Target="../slideLayouts/slideLayout537.xml"/><Relationship Id="rId6" Type="http://schemas.openxmlformats.org/officeDocument/2006/relationships/slideLayout" Target="../slideLayouts/slideLayout542.xml"/><Relationship Id="rId11" Type="http://schemas.openxmlformats.org/officeDocument/2006/relationships/slideLayout" Target="../slideLayouts/slideLayout547.xml"/><Relationship Id="rId5" Type="http://schemas.openxmlformats.org/officeDocument/2006/relationships/slideLayout" Target="../slideLayouts/slideLayout541.xml"/><Relationship Id="rId10" Type="http://schemas.openxmlformats.org/officeDocument/2006/relationships/slideLayout" Target="../slideLayouts/slideLayout546.xml"/><Relationship Id="rId4" Type="http://schemas.openxmlformats.org/officeDocument/2006/relationships/slideLayout" Target="../slideLayouts/slideLayout540.xml"/><Relationship Id="rId9" Type="http://schemas.openxmlformats.org/officeDocument/2006/relationships/slideLayout" Target="../slideLayouts/slideLayout545.xml"/></Relationships>
</file>

<file path=ppt/slideMasters/_rels/slideMaster4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5.xml"/><Relationship Id="rId13" Type="http://schemas.openxmlformats.org/officeDocument/2006/relationships/theme" Target="../theme/theme49.xml"/><Relationship Id="rId3" Type="http://schemas.openxmlformats.org/officeDocument/2006/relationships/slideLayout" Target="../slideLayouts/slideLayout550.xml"/><Relationship Id="rId7" Type="http://schemas.openxmlformats.org/officeDocument/2006/relationships/slideLayout" Target="../slideLayouts/slideLayout554.xml"/><Relationship Id="rId12" Type="http://schemas.openxmlformats.org/officeDocument/2006/relationships/slideLayout" Target="../slideLayouts/slideLayout559.xml"/><Relationship Id="rId2" Type="http://schemas.openxmlformats.org/officeDocument/2006/relationships/slideLayout" Target="../slideLayouts/slideLayout549.xml"/><Relationship Id="rId1" Type="http://schemas.openxmlformats.org/officeDocument/2006/relationships/slideLayout" Target="../slideLayouts/slideLayout548.xml"/><Relationship Id="rId6" Type="http://schemas.openxmlformats.org/officeDocument/2006/relationships/slideLayout" Target="../slideLayouts/slideLayout553.xml"/><Relationship Id="rId11" Type="http://schemas.openxmlformats.org/officeDocument/2006/relationships/slideLayout" Target="../slideLayouts/slideLayout558.xml"/><Relationship Id="rId5" Type="http://schemas.openxmlformats.org/officeDocument/2006/relationships/slideLayout" Target="../slideLayouts/slideLayout552.xml"/><Relationship Id="rId10" Type="http://schemas.openxmlformats.org/officeDocument/2006/relationships/slideLayout" Target="../slideLayouts/slideLayout557.xml"/><Relationship Id="rId4" Type="http://schemas.openxmlformats.org/officeDocument/2006/relationships/slideLayout" Target="../slideLayouts/slideLayout551.xml"/><Relationship Id="rId9" Type="http://schemas.openxmlformats.org/officeDocument/2006/relationships/slideLayout" Target="../slideLayouts/slideLayout55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5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7.xml"/><Relationship Id="rId3" Type="http://schemas.openxmlformats.org/officeDocument/2006/relationships/slideLayout" Target="../slideLayouts/slideLayout562.xml"/><Relationship Id="rId7" Type="http://schemas.openxmlformats.org/officeDocument/2006/relationships/slideLayout" Target="../slideLayouts/slideLayout566.xml"/><Relationship Id="rId12" Type="http://schemas.openxmlformats.org/officeDocument/2006/relationships/theme" Target="../theme/theme50.xml"/><Relationship Id="rId2" Type="http://schemas.openxmlformats.org/officeDocument/2006/relationships/slideLayout" Target="../slideLayouts/slideLayout561.xml"/><Relationship Id="rId1" Type="http://schemas.openxmlformats.org/officeDocument/2006/relationships/slideLayout" Target="../slideLayouts/slideLayout560.xml"/><Relationship Id="rId6" Type="http://schemas.openxmlformats.org/officeDocument/2006/relationships/slideLayout" Target="../slideLayouts/slideLayout565.xml"/><Relationship Id="rId11" Type="http://schemas.openxmlformats.org/officeDocument/2006/relationships/slideLayout" Target="../slideLayouts/slideLayout570.xml"/><Relationship Id="rId5" Type="http://schemas.openxmlformats.org/officeDocument/2006/relationships/slideLayout" Target="../slideLayouts/slideLayout564.xml"/><Relationship Id="rId10" Type="http://schemas.openxmlformats.org/officeDocument/2006/relationships/slideLayout" Target="../slideLayouts/slideLayout569.xml"/><Relationship Id="rId4" Type="http://schemas.openxmlformats.org/officeDocument/2006/relationships/slideLayout" Target="../slideLayouts/slideLayout563.xml"/><Relationship Id="rId9" Type="http://schemas.openxmlformats.org/officeDocument/2006/relationships/slideLayout" Target="../slideLayouts/slideLayout568.xml"/></Relationships>
</file>

<file path=ppt/slideMasters/_rels/slideMaster5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8.xml"/><Relationship Id="rId13" Type="http://schemas.openxmlformats.org/officeDocument/2006/relationships/slideLayout" Target="../slideLayouts/slideLayout583.xml"/><Relationship Id="rId3" Type="http://schemas.openxmlformats.org/officeDocument/2006/relationships/slideLayout" Target="../slideLayouts/slideLayout573.xml"/><Relationship Id="rId7" Type="http://schemas.openxmlformats.org/officeDocument/2006/relationships/slideLayout" Target="../slideLayouts/slideLayout577.xml"/><Relationship Id="rId12" Type="http://schemas.openxmlformats.org/officeDocument/2006/relationships/slideLayout" Target="../slideLayouts/slideLayout582.xml"/><Relationship Id="rId2" Type="http://schemas.openxmlformats.org/officeDocument/2006/relationships/slideLayout" Target="../slideLayouts/slideLayout572.xml"/><Relationship Id="rId1" Type="http://schemas.openxmlformats.org/officeDocument/2006/relationships/slideLayout" Target="../slideLayouts/slideLayout571.xml"/><Relationship Id="rId6" Type="http://schemas.openxmlformats.org/officeDocument/2006/relationships/slideLayout" Target="../slideLayouts/slideLayout576.xml"/><Relationship Id="rId11" Type="http://schemas.openxmlformats.org/officeDocument/2006/relationships/slideLayout" Target="../slideLayouts/slideLayout581.xml"/><Relationship Id="rId5" Type="http://schemas.openxmlformats.org/officeDocument/2006/relationships/slideLayout" Target="../slideLayouts/slideLayout575.xml"/><Relationship Id="rId10" Type="http://schemas.openxmlformats.org/officeDocument/2006/relationships/slideLayout" Target="../slideLayouts/slideLayout580.xml"/><Relationship Id="rId4" Type="http://schemas.openxmlformats.org/officeDocument/2006/relationships/slideLayout" Target="../slideLayouts/slideLayout574.xml"/><Relationship Id="rId9" Type="http://schemas.openxmlformats.org/officeDocument/2006/relationships/slideLayout" Target="../slideLayouts/slideLayout579.xml"/><Relationship Id="rId14" Type="http://schemas.openxmlformats.org/officeDocument/2006/relationships/theme" Target="../theme/theme51.xml"/></Relationships>
</file>

<file path=ppt/slideMasters/_rels/slideMaster5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86.xml"/><Relationship Id="rId7" Type="http://schemas.openxmlformats.org/officeDocument/2006/relationships/slideLayout" Target="../slideLayouts/slideLayout590.xml"/><Relationship Id="rId12" Type="http://schemas.openxmlformats.org/officeDocument/2006/relationships/theme" Target="../theme/theme52.xml"/><Relationship Id="rId2" Type="http://schemas.openxmlformats.org/officeDocument/2006/relationships/slideLayout" Target="../slideLayouts/slideLayout585.xml"/><Relationship Id="rId1" Type="http://schemas.openxmlformats.org/officeDocument/2006/relationships/slideLayout" Target="../slideLayouts/slideLayout584.xml"/><Relationship Id="rId6" Type="http://schemas.openxmlformats.org/officeDocument/2006/relationships/slideLayout" Target="../slideLayouts/slideLayout589.xml"/><Relationship Id="rId11" Type="http://schemas.openxmlformats.org/officeDocument/2006/relationships/slideLayout" Target="../slideLayouts/slideLayout594.xml"/><Relationship Id="rId5" Type="http://schemas.openxmlformats.org/officeDocument/2006/relationships/slideLayout" Target="../slideLayouts/slideLayout588.xml"/><Relationship Id="rId10" Type="http://schemas.openxmlformats.org/officeDocument/2006/relationships/slideLayout" Target="../slideLayouts/slideLayout593.xml"/><Relationship Id="rId4" Type="http://schemas.openxmlformats.org/officeDocument/2006/relationships/slideLayout" Target="../slideLayouts/slideLayout587.xml"/><Relationship Id="rId9" Type="http://schemas.openxmlformats.org/officeDocument/2006/relationships/slideLayout" Target="../slideLayouts/slideLayout592.xml"/></Relationships>
</file>

<file path=ppt/slideMasters/_rels/slideMaster5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2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597.xml"/><Relationship Id="rId7" Type="http://schemas.openxmlformats.org/officeDocument/2006/relationships/slideLayout" Target="../slideLayouts/slideLayout601.xml"/><Relationship Id="rId12" Type="http://schemas.openxmlformats.org/officeDocument/2006/relationships/theme" Target="../theme/theme53.xml"/><Relationship Id="rId2" Type="http://schemas.openxmlformats.org/officeDocument/2006/relationships/slideLayout" Target="../slideLayouts/slideLayout596.xml"/><Relationship Id="rId1" Type="http://schemas.openxmlformats.org/officeDocument/2006/relationships/slideLayout" Target="../slideLayouts/slideLayout595.xml"/><Relationship Id="rId6" Type="http://schemas.openxmlformats.org/officeDocument/2006/relationships/slideLayout" Target="../slideLayouts/slideLayout600.xml"/><Relationship Id="rId11" Type="http://schemas.openxmlformats.org/officeDocument/2006/relationships/slideLayout" Target="../slideLayouts/slideLayout605.xml"/><Relationship Id="rId5" Type="http://schemas.openxmlformats.org/officeDocument/2006/relationships/slideLayout" Target="../slideLayouts/slideLayout599.xml"/><Relationship Id="rId10" Type="http://schemas.openxmlformats.org/officeDocument/2006/relationships/slideLayout" Target="../slideLayouts/slideLayout604.xml"/><Relationship Id="rId4" Type="http://schemas.openxmlformats.org/officeDocument/2006/relationships/slideLayout" Target="../slideLayouts/slideLayout598.xml"/><Relationship Id="rId9" Type="http://schemas.openxmlformats.org/officeDocument/2006/relationships/slideLayout" Target="../slideLayouts/slideLayout603.xml"/></Relationships>
</file>

<file path=ppt/slideMasters/_rels/slideMaster5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3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608.xml"/><Relationship Id="rId7" Type="http://schemas.openxmlformats.org/officeDocument/2006/relationships/slideLayout" Target="../slideLayouts/slideLayout612.xml"/><Relationship Id="rId12" Type="http://schemas.openxmlformats.org/officeDocument/2006/relationships/theme" Target="../theme/theme54.xml"/><Relationship Id="rId2" Type="http://schemas.openxmlformats.org/officeDocument/2006/relationships/slideLayout" Target="../slideLayouts/slideLayout607.xml"/><Relationship Id="rId1" Type="http://schemas.openxmlformats.org/officeDocument/2006/relationships/slideLayout" Target="../slideLayouts/slideLayout606.xml"/><Relationship Id="rId6" Type="http://schemas.openxmlformats.org/officeDocument/2006/relationships/slideLayout" Target="../slideLayouts/slideLayout611.xml"/><Relationship Id="rId11" Type="http://schemas.openxmlformats.org/officeDocument/2006/relationships/slideLayout" Target="../slideLayouts/slideLayout616.xml"/><Relationship Id="rId5" Type="http://schemas.openxmlformats.org/officeDocument/2006/relationships/slideLayout" Target="../slideLayouts/slideLayout610.xml"/><Relationship Id="rId10" Type="http://schemas.openxmlformats.org/officeDocument/2006/relationships/slideLayout" Target="../slideLayouts/slideLayout615.xml"/><Relationship Id="rId4" Type="http://schemas.openxmlformats.org/officeDocument/2006/relationships/slideLayout" Target="../slideLayouts/slideLayout609.xml"/><Relationship Id="rId9" Type="http://schemas.openxmlformats.org/officeDocument/2006/relationships/slideLayout" Target="../slideLayouts/slideLayout614.xml"/></Relationships>
</file>

<file path=ppt/slideMasters/_rels/slideMaster5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4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619.xml"/><Relationship Id="rId7" Type="http://schemas.openxmlformats.org/officeDocument/2006/relationships/slideLayout" Target="../slideLayouts/slideLayout623.xml"/><Relationship Id="rId12" Type="http://schemas.openxmlformats.org/officeDocument/2006/relationships/theme" Target="../theme/theme55.xml"/><Relationship Id="rId2" Type="http://schemas.openxmlformats.org/officeDocument/2006/relationships/slideLayout" Target="../slideLayouts/slideLayout618.xml"/><Relationship Id="rId1" Type="http://schemas.openxmlformats.org/officeDocument/2006/relationships/slideLayout" Target="../slideLayouts/slideLayout617.xml"/><Relationship Id="rId6" Type="http://schemas.openxmlformats.org/officeDocument/2006/relationships/slideLayout" Target="../slideLayouts/slideLayout622.xml"/><Relationship Id="rId11" Type="http://schemas.openxmlformats.org/officeDocument/2006/relationships/slideLayout" Target="../slideLayouts/slideLayout627.xml"/><Relationship Id="rId5" Type="http://schemas.openxmlformats.org/officeDocument/2006/relationships/slideLayout" Target="../slideLayouts/slideLayout621.xml"/><Relationship Id="rId10" Type="http://schemas.openxmlformats.org/officeDocument/2006/relationships/slideLayout" Target="../slideLayouts/slideLayout626.xml"/><Relationship Id="rId4" Type="http://schemas.openxmlformats.org/officeDocument/2006/relationships/slideLayout" Target="../slideLayouts/slideLayout620.xml"/><Relationship Id="rId9" Type="http://schemas.openxmlformats.org/officeDocument/2006/relationships/slideLayout" Target="../slideLayouts/slideLayout625.xml"/></Relationships>
</file>

<file path=ppt/slideMasters/_rels/slideMaster5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5.xml"/><Relationship Id="rId13" Type="http://schemas.openxmlformats.org/officeDocument/2006/relationships/theme" Target="../theme/theme56.xml"/><Relationship Id="rId3" Type="http://schemas.openxmlformats.org/officeDocument/2006/relationships/slideLayout" Target="../slideLayouts/slideLayout630.xml"/><Relationship Id="rId7" Type="http://schemas.openxmlformats.org/officeDocument/2006/relationships/slideLayout" Target="../slideLayouts/slideLayout634.xml"/><Relationship Id="rId12" Type="http://schemas.openxmlformats.org/officeDocument/2006/relationships/slideLayout" Target="../slideLayouts/slideLayout639.xml"/><Relationship Id="rId2" Type="http://schemas.openxmlformats.org/officeDocument/2006/relationships/slideLayout" Target="../slideLayouts/slideLayout629.xml"/><Relationship Id="rId1" Type="http://schemas.openxmlformats.org/officeDocument/2006/relationships/slideLayout" Target="../slideLayouts/slideLayout628.xml"/><Relationship Id="rId6" Type="http://schemas.openxmlformats.org/officeDocument/2006/relationships/slideLayout" Target="../slideLayouts/slideLayout633.xml"/><Relationship Id="rId11" Type="http://schemas.openxmlformats.org/officeDocument/2006/relationships/slideLayout" Target="../slideLayouts/slideLayout638.xml"/><Relationship Id="rId5" Type="http://schemas.openxmlformats.org/officeDocument/2006/relationships/slideLayout" Target="../slideLayouts/slideLayout632.xml"/><Relationship Id="rId10" Type="http://schemas.openxmlformats.org/officeDocument/2006/relationships/slideLayout" Target="../slideLayouts/slideLayout637.xml"/><Relationship Id="rId4" Type="http://schemas.openxmlformats.org/officeDocument/2006/relationships/slideLayout" Target="../slideLayouts/slideLayout631.xml"/><Relationship Id="rId9" Type="http://schemas.openxmlformats.org/officeDocument/2006/relationships/slideLayout" Target="../slideLayouts/slideLayout636.xml"/><Relationship Id="rId14" Type="http://schemas.openxmlformats.org/officeDocument/2006/relationships/image" Target="../media/image5.png"/></Relationships>
</file>

<file path=ppt/slideMasters/_rels/slideMaster5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7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642.xml"/><Relationship Id="rId7" Type="http://schemas.openxmlformats.org/officeDocument/2006/relationships/slideLayout" Target="../slideLayouts/slideLayout646.xml"/><Relationship Id="rId12" Type="http://schemas.openxmlformats.org/officeDocument/2006/relationships/theme" Target="../theme/theme57.xml"/><Relationship Id="rId2" Type="http://schemas.openxmlformats.org/officeDocument/2006/relationships/slideLayout" Target="../slideLayouts/slideLayout641.xml"/><Relationship Id="rId1" Type="http://schemas.openxmlformats.org/officeDocument/2006/relationships/slideLayout" Target="../slideLayouts/slideLayout640.xml"/><Relationship Id="rId6" Type="http://schemas.openxmlformats.org/officeDocument/2006/relationships/slideLayout" Target="../slideLayouts/slideLayout645.xml"/><Relationship Id="rId11" Type="http://schemas.openxmlformats.org/officeDocument/2006/relationships/slideLayout" Target="../slideLayouts/slideLayout650.xml"/><Relationship Id="rId5" Type="http://schemas.openxmlformats.org/officeDocument/2006/relationships/slideLayout" Target="../slideLayouts/slideLayout644.xml"/><Relationship Id="rId10" Type="http://schemas.openxmlformats.org/officeDocument/2006/relationships/slideLayout" Target="../slideLayouts/slideLayout649.xml"/><Relationship Id="rId4" Type="http://schemas.openxmlformats.org/officeDocument/2006/relationships/slideLayout" Target="../slideLayouts/slideLayout643.xml"/><Relationship Id="rId9" Type="http://schemas.openxmlformats.org/officeDocument/2006/relationships/slideLayout" Target="../slideLayouts/slideLayout648.xml"/></Relationships>
</file>

<file path=ppt/slideMasters/_rels/slideMaster5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8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653.xml"/><Relationship Id="rId7" Type="http://schemas.openxmlformats.org/officeDocument/2006/relationships/slideLayout" Target="../slideLayouts/slideLayout657.xml"/><Relationship Id="rId12" Type="http://schemas.openxmlformats.org/officeDocument/2006/relationships/theme" Target="../theme/theme58.xml"/><Relationship Id="rId2" Type="http://schemas.openxmlformats.org/officeDocument/2006/relationships/slideLayout" Target="../slideLayouts/slideLayout652.xml"/><Relationship Id="rId1" Type="http://schemas.openxmlformats.org/officeDocument/2006/relationships/slideLayout" Target="../slideLayouts/slideLayout651.xml"/><Relationship Id="rId6" Type="http://schemas.openxmlformats.org/officeDocument/2006/relationships/slideLayout" Target="../slideLayouts/slideLayout656.xml"/><Relationship Id="rId11" Type="http://schemas.openxmlformats.org/officeDocument/2006/relationships/slideLayout" Target="../slideLayouts/slideLayout661.xml"/><Relationship Id="rId5" Type="http://schemas.openxmlformats.org/officeDocument/2006/relationships/slideLayout" Target="../slideLayouts/slideLayout655.xml"/><Relationship Id="rId10" Type="http://schemas.openxmlformats.org/officeDocument/2006/relationships/slideLayout" Target="../slideLayouts/slideLayout660.xml"/><Relationship Id="rId4" Type="http://schemas.openxmlformats.org/officeDocument/2006/relationships/slideLayout" Target="../slideLayouts/slideLayout654.xml"/><Relationship Id="rId9" Type="http://schemas.openxmlformats.org/officeDocument/2006/relationships/slideLayout" Target="../slideLayouts/slideLayout659.xml"/></Relationships>
</file>

<file path=ppt/slideMasters/_rels/slideMaster5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9.xml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664.xml"/><Relationship Id="rId7" Type="http://schemas.openxmlformats.org/officeDocument/2006/relationships/slideLayout" Target="../slideLayouts/slideLayout668.xml"/><Relationship Id="rId12" Type="http://schemas.openxmlformats.org/officeDocument/2006/relationships/theme" Target="../theme/theme59.xml"/><Relationship Id="rId2" Type="http://schemas.openxmlformats.org/officeDocument/2006/relationships/slideLayout" Target="../slideLayouts/slideLayout663.xml"/><Relationship Id="rId1" Type="http://schemas.openxmlformats.org/officeDocument/2006/relationships/slideLayout" Target="../slideLayouts/slideLayout662.xml"/><Relationship Id="rId6" Type="http://schemas.openxmlformats.org/officeDocument/2006/relationships/slideLayout" Target="../slideLayouts/slideLayout667.xml"/><Relationship Id="rId11" Type="http://schemas.openxmlformats.org/officeDocument/2006/relationships/slideLayout" Target="../slideLayouts/slideLayout672.xml"/><Relationship Id="rId5" Type="http://schemas.openxmlformats.org/officeDocument/2006/relationships/slideLayout" Target="../slideLayouts/slideLayout666.xml"/><Relationship Id="rId10" Type="http://schemas.openxmlformats.org/officeDocument/2006/relationships/slideLayout" Target="../slideLayouts/slideLayout671.xml"/><Relationship Id="rId4" Type="http://schemas.openxmlformats.org/officeDocument/2006/relationships/slideLayout" Target="../slideLayouts/slideLayout665.xml"/><Relationship Id="rId9" Type="http://schemas.openxmlformats.org/officeDocument/2006/relationships/slideLayout" Target="../slideLayouts/slideLayout67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_rels/slideMaster6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0.xml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675.xml"/><Relationship Id="rId7" Type="http://schemas.openxmlformats.org/officeDocument/2006/relationships/slideLayout" Target="../slideLayouts/slideLayout679.xml"/><Relationship Id="rId12" Type="http://schemas.openxmlformats.org/officeDocument/2006/relationships/theme" Target="../theme/theme60.xml"/><Relationship Id="rId2" Type="http://schemas.openxmlformats.org/officeDocument/2006/relationships/slideLayout" Target="../slideLayouts/slideLayout674.xml"/><Relationship Id="rId1" Type="http://schemas.openxmlformats.org/officeDocument/2006/relationships/slideLayout" Target="../slideLayouts/slideLayout673.xml"/><Relationship Id="rId6" Type="http://schemas.openxmlformats.org/officeDocument/2006/relationships/slideLayout" Target="../slideLayouts/slideLayout678.xml"/><Relationship Id="rId11" Type="http://schemas.openxmlformats.org/officeDocument/2006/relationships/slideLayout" Target="../slideLayouts/slideLayout683.xml"/><Relationship Id="rId5" Type="http://schemas.openxmlformats.org/officeDocument/2006/relationships/slideLayout" Target="../slideLayouts/slideLayout677.xml"/><Relationship Id="rId10" Type="http://schemas.openxmlformats.org/officeDocument/2006/relationships/slideLayout" Target="../slideLayouts/slideLayout682.xml"/><Relationship Id="rId4" Type="http://schemas.openxmlformats.org/officeDocument/2006/relationships/slideLayout" Target="../slideLayouts/slideLayout676.xml"/><Relationship Id="rId9" Type="http://schemas.openxmlformats.org/officeDocument/2006/relationships/slideLayout" Target="../slideLayouts/slideLayout681.xml"/></Relationships>
</file>

<file path=ppt/slideMasters/_rels/slideMaster6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1.xml"/><Relationship Id="rId3" Type="http://schemas.openxmlformats.org/officeDocument/2006/relationships/slideLayout" Target="../slideLayouts/slideLayout686.xml"/><Relationship Id="rId7" Type="http://schemas.openxmlformats.org/officeDocument/2006/relationships/slideLayout" Target="../slideLayouts/slideLayout690.xml"/><Relationship Id="rId12" Type="http://schemas.openxmlformats.org/officeDocument/2006/relationships/theme" Target="../theme/theme61.xml"/><Relationship Id="rId2" Type="http://schemas.openxmlformats.org/officeDocument/2006/relationships/slideLayout" Target="../slideLayouts/slideLayout685.xml"/><Relationship Id="rId1" Type="http://schemas.openxmlformats.org/officeDocument/2006/relationships/slideLayout" Target="../slideLayouts/slideLayout684.xml"/><Relationship Id="rId6" Type="http://schemas.openxmlformats.org/officeDocument/2006/relationships/slideLayout" Target="../slideLayouts/slideLayout689.xml"/><Relationship Id="rId11" Type="http://schemas.openxmlformats.org/officeDocument/2006/relationships/slideLayout" Target="../slideLayouts/slideLayout694.xml"/><Relationship Id="rId5" Type="http://schemas.openxmlformats.org/officeDocument/2006/relationships/slideLayout" Target="../slideLayouts/slideLayout688.xml"/><Relationship Id="rId10" Type="http://schemas.openxmlformats.org/officeDocument/2006/relationships/slideLayout" Target="../slideLayouts/slideLayout693.xml"/><Relationship Id="rId4" Type="http://schemas.openxmlformats.org/officeDocument/2006/relationships/slideLayout" Target="../slideLayouts/slideLayout687.xml"/><Relationship Id="rId9" Type="http://schemas.openxmlformats.org/officeDocument/2006/relationships/slideLayout" Target="../slideLayouts/slideLayout692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0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95.xml"/><Relationship Id="rId7" Type="http://schemas.openxmlformats.org/officeDocument/2006/relationships/slideLayout" Target="../slideLayouts/slideLayout99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4.xml"/><Relationship Id="rId1" Type="http://schemas.openxmlformats.org/officeDocument/2006/relationships/slideLayout" Target="../slideLayouts/slideLayout93.xml"/><Relationship Id="rId6" Type="http://schemas.openxmlformats.org/officeDocument/2006/relationships/slideLayout" Target="../slideLayouts/slideLayout98.xml"/><Relationship Id="rId11" Type="http://schemas.openxmlformats.org/officeDocument/2006/relationships/slideLayout" Target="../slideLayouts/slideLayout103.xml"/><Relationship Id="rId5" Type="http://schemas.openxmlformats.org/officeDocument/2006/relationships/slideLayout" Target="../slideLayouts/slideLayout97.xml"/><Relationship Id="rId10" Type="http://schemas.openxmlformats.org/officeDocument/2006/relationships/slideLayout" Target="../slideLayouts/slideLayout102.xml"/><Relationship Id="rId4" Type="http://schemas.openxmlformats.org/officeDocument/2006/relationships/slideLayout" Target="../slideLayouts/slideLayout96.xml"/><Relationship Id="rId9" Type="http://schemas.openxmlformats.org/officeDocument/2006/relationships/slideLayout" Target="../slideLayouts/slideLayout10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1402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fld id="{F2BAE466-074D-47E7-80F0-8497E9A668B3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1402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02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A12017A1-1824-43C5-A2F3-0317CD757B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19" r:id="rId1"/>
    <p:sldLayoutId id="2147485320" r:id="rId2"/>
    <p:sldLayoutId id="2147485321" r:id="rId3"/>
    <p:sldLayoutId id="2147485322" r:id="rId4"/>
    <p:sldLayoutId id="2147485323" r:id="rId5"/>
    <p:sldLayoutId id="2147485324" r:id="rId6"/>
    <p:sldLayoutId id="2147485325" r:id="rId7"/>
    <p:sldLayoutId id="2147485326" r:id="rId8"/>
    <p:sldLayoutId id="2147485327" r:id="rId9"/>
    <p:sldLayoutId id="2147485328" r:id="rId10"/>
    <p:sldLayoutId id="2147485329" r:id="rId11"/>
    <p:sldLayoutId id="2147485330" r:id="rId12"/>
    <p:sldLayoutId id="2147485331" r:id="rId13"/>
    <p:sldLayoutId id="2147485332" r:id="rId14"/>
  </p:sldLayoutIdLst>
  <p:transition spd="med">
    <p:wipe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1658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fld id="{2F2164D7-BD9B-471F-B64C-D508A12D14C3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1658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658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6BEED039-213C-4228-8D9F-A12ED938DD4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pic>
        <p:nvPicPr>
          <p:cNvPr id="115719" name="Picture 7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422" r:id="rId1"/>
    <p:sldLayoutId id="2147485423" r:id="rId2"/>
    <p:sldLayoutId id="2147485424" r:id="rId3"/>
    <p:sldLayoutId id="2147485425" r:id="rId4"/>
    <p:sldLayoutId id="2147485426" r:id="rId5"/>
    <p:sldLayoutId id="2147485427" r:id="rId6"/>
    <p:sldLayoutId id="2147485428" r:id="rId7"/>
    <p:sldLayoutId id="2147485429" r:id="rId8"/>
    <p:sldLayoutId id="2147485430" r:id="rId9"/>
    <p:sldLayoutId id="2147485431" r:id="rId10"/>
    <p:sldLayoutId id="2147485432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1669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fld id="{722212EB-2E71-4A40-ACF5-97D09C49A712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1669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669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4996B1DA-0783-48B1-996E-6169DF10199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pic>
        <p:nvPicPr>
          <p:cNvPr id="128007" name="Picture 8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433" r:id="rId1"/>
    <p:sldLayoutId id="2147485434" r:id="rId2"/>
    <p:sldLayoutId id="2147485435" r:id="rId3"/>
    <p:sldLayoutId id="2147485436" r:id="rId4"/>
    <p:sldLayoutId id="2147485437" r:id="rId5"/>
    <p:sldLayoutId id="2147485438" r:id="rId6"/>
    <p:sldLayoutId id="2147485439" r:id="rId7"/>
    <p:sldLayoutId id="2147485440" r:id="rId8"/>
    <p:sldLayoutId id="2147485441" r:id="rId9"/>
    <p:sldLayoutId id="2147485442" r:id="rId10"/>
    <p:sldLayoutId id="2147485443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14029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77FC241A-F2BF-4C15-92C2-297A38FF5659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7154D892-6C30-4A63-9E62-7F15FD384755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pic>
        <p:nvPicPr>
          <p:cNvPr id="140295" name="Picture 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91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444" r:id="rId1"/>
    <p:sldLayoutId id="2147485445" r:id="rId2"/>
    <p:sldLayoutId id="2147485446" r:id="rId3"/>
    <p:sldLayoutId id="2147485447" r:id="rId4"/>
    <p:sldLayoutId id="2147485448" r:id="rId5"/>
    <p:sldLayoutId id="2147485449" r:id="rId6"/>
    <p:sldLayoutId id="2147485450" r:id="rId7"/>
    <p:sldLayoutId id="2147485451" r:id="rId8"/>
    <p:sldLayoutId id="2147485452" r:id="rId9"/>
    <p:sldLayoutId id="2147485453" r:id="rId10"/>
    <p:sldLayoutId id="2147485454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15257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250F2FA5-62CA-42F9-8569-CB114D076DEB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F995F04D-50E7-4A5F-853B-E385F8E916F5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pic>
        <p:nvPicPr>
          <p:cNvPr id="152583" name="Picture 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535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455" r:id="rId1"/>
    <p:sldLayoutId id="2147485456" r:id="rId2"/>
    <p:sldLayoutId id="2147485457" r:id="rId3"/>
    <p:sldLayoutId id="2147485458" r:id="rId4"/>
    <p:sldLayoutId id="2147485459" r:id="rId5"/>
    <p:sldLayoutId id="2147485460" r:id="rId6"/>
    <p:sldLayoutId id="2147485461" r:id="rId7"/>
    <p:sldLayoutId id="2147485462" r:id="rId8"/>
    <p:sldLayoutId id="2147485463" r:id="rId9"/>
    <p:sldLayoutId id="2147485464" r:id="rId10"/>
    <p:sldLayoutId id="2147485465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16486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A4F90F17-5A92-4DA5-AF53-476573A0C133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50F774BE-E325-4F3B-86E2-B0441EBC6C6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pic>
        <p:nvPicPr>
          <p:cNvPr id="164871" name="Picture 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90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466" r:id="rId1"/>
    <p:sldLayoutId id="2147485467" r:id="rId2"/>
    <p:sldLayoutId id="2147485468" r:id="rId3"/>
    <p:sldLayoutId id="2147485469" r:id="rId4"/>
    <p:sldLayoutId id="2147485470" r:id="rId5"/>
    <p:sldLayoutId id="2147485471" r:id="rId6"/>
    <p:sldLayoutId id="2147485472" r:id="rId7"/>
    <p:sldLayoutId id="2147485473" r:id="rId8"/>
    <p:sldLayoutId id="2147485474" r:id="rId9"/>
    <p:sldLayoutId id="2147485475" r:id="rId10"/>
    <p:sldLayoutId id="2147485476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17715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D084A564-2765-4C9A-B52C-1B974F57E6FE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D055C44B-AC36-44B9-9342-D55D0011CC5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pic>
        <p:nvPicPr>
          <p:cNvPr id="177159" name="Picture 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789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477" r:id="rId1"/>
    <p:sldLayoutId id="2147485478" r:id="rId2"/>
    <p:sldLayoutId id="2147485479" r:id="rId3"/>
    <p:sldLayoutId id="2147485480" r:id="rId4"/>
    <p:sldLayoutId id="2147485481" r:id="rId5"/>
    <p:sldLayoutId id="2147485482" r:id="rId6"/>
    <p:sldLayoutId id="2147485483" r:id="rId7"/>
    <p:sldLayoutId id="2147485484" r:id="rId8"/>
    <p:sldLayoutId id="2147485485" r:id="rId9"/>
    <p:sldLayoutId id="2147485486" r:id="rId10"/>
    <p:sldLayoutId id="2147485487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1894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1402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fld id="{68028801-75F3-4583-83D1-7AB0D58C8F78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1402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02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67CE0041-2335-4D44-9CC4-1628D778BE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88" r:id="rId1"/>
    <p:sldLayoutId id="2147485489" r:id="rId2"/>
    <p:sldLayoutId id="2147485490" r:id="rId3"/>
    <p:sldLayoutId id="2147485491" r:id="rId4"/>
    <p:sldLayoutId id="2147485492" r:id="rId5"/>
    <p:sldLayoutId id="2147485493" r:id="rId6"/>
    <p:sldLayoutId id="2147485494" r:id="rId7"/>
    <p:sldLayoutId id="2147485495" r:id="rId8"/>
    <p:sldLayoutId id="2147485496" r:id="rId9"/>
    <p:sldLayoutId id="2147485497" r:id="rId10"/>
    <p:sldLayoutId id="2147485498" r:id="rId11"/>
    <p:sldLayoutId id="2147485499" r:id="rId12"/>
    <p:sldLayoutId id="2147485500" r:id="rId13"/>
    <p:sldLayoutId id="2147485501" r:id="rId14"/>
  </p:sldLayoutIdLst>
  <p:transition spd="med">
    <p:wipe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4927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48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73238"/>
            <a:ext cx="8229600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grpSp>
        <p:nvGrpSpPr>
          <p:cNvPr id="204804" name="Group 7"/>
          <p:cNvGrpSpPr>
            <a:grpSpLocks/>
          </p:cNvGrpSpPr>
          <p:nvPr/>
        </p:nvGrpSpPr>
        <p:grpSpPr bwMode="auto">
          <a:xfrm>
            <a:off x="36513" y="6191250"/>
            <a:ext cx="9144000" cy="333375"/>
            <a:chOff x="22" y="4020"/>
            <a:chExt cx="5760" cy="210"/>
          </a:xfrm>
        </p:grpSpPr>
        <p:sp>
          <p:nvSpPr>
            <p:cNvPr id="1032" name="AutoShape 8"/>
            <p:cNvSpPr>
              <a:spLocks noChangeArrowheads="1"/>
            </p:cNvSpPr>
            <p:nvPr/>
          </p:nvSpPr>
          <p:spPr bwMode="auto">
            <a:xfrm>
              <a:off x="22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33" name="AutoShape 9"/>
            <p:cNvSpPr>
              <a:spLocks noChangeArrowheads="1"/>
            </p:cNvSpPr>
            <p:nvPr/>
          </p:nvSpPr>
          <p:spPr bwMode="auto">
            <a:xfrm>
              <a:off x="266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34" name="AutoShape 10"/>
            <p:cNvSpPr>
              <a:spLocks noChangeArrowheads="1"/>
            </p:cNvSpPr>
            <p:nvPr/>
          </p:nvSpPr>
          <p:spPr bwMode="auto">
            <a:xfrm>
              <a:off x="511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35" name="AutoShape 11"/>
            <p:cNvSpPr>
              <a:spLocks noChangeArrowheads="1"/>
            </p:cNvSpPr>
            <p:nvPr/>
          </p:nvSpPr>
          <p:spPr bwMode="auto">
            <a:xfrm>
              <a:off x="755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36" name="AutoShape 12"/>
            <p:cNvSpPr>
              <a:spLocks noChangeArrowheads="1"/>
            </p:cNvSpPr>
            <p:nvPr/>
          </p:nvSpPr>
          <p:spPr bwMode="auto">
            <a:xfrm>
              <a:off x="1000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37" name="AutoShape 13"/>
            <p:cNvSpPr>
              <a:spLocks noChangeArrowheads="1"/>
            </p:cNvSpPr>
            <p:nvPr/>
          </p:nvSpPr>
          <p:spPr bwMode="auto">
            <a:xfrm>
              <a:off x="1244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38" name="AutoShape 14"/>
            <p:cNvSpPr>
              <a:spLocks noChangeArrowheads="1"/>
            </p:cNvSpPr>
            <p:nvPr/>
          </p:nvSpPr>
          <p:spPr bwMode="auto">
            <a:xfrm>
              <a:off x="1489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39" name="AutoShape 15"/>
            <p:cNvSpPr>
              <a:spLocks noChangeArrowheads="1"/>
            </p:cNvSpPr>
            <p:nvPr/>
          </p:nvSpPr>
          <p:spPr bwMode="auto">
            <a:xfrm>
              <a:off x="1733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40" name="AutoShape 16"/>
            <p:cNvSpPr>
              <a:spLocks noChangeArrowheads="1"/>
            </p:cNvSpPr>
            <p:nvPr/>
          </p:nvSpPr>
          <p:spPr bwMode="auto">
            <a:xfrm>
              <a:off x="1978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41" name="AutoShape 17"/>
            <p:cNvSpPr>
              <a:spLocks noChangeArrowheads="1"/>
            </p:cNvSpPr>
            <p:nvPr/>
          </p:nvSpPr>
          <p:spPr bwMode="auto">
            <a:xfrm>
              <a:off x="2222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42" name="AutoShape 18"/>
            <p:cNvSpPr>
              <a:spLocks noChangeArrowheads="1"/>
            </p:cNvSpPr>
            <p:nvPr/>
          </p:nvSpPr>
          <p:spPr bwMode="auto">
            <a:xfrm>
              <a:off x="2711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43" name="AutoShape 19"/>
            <p:cNvSpPr>
              <a:spLocks noChangeArrowheads="1"/>
            </p:cNvSpPr>
            <p:nvPr/>
          </p:nvSpPr>
          <p:spPr bwMode="auto">
            <a:xfrm>
              <a:off x="2956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44" name="AutoShape 20"/>
            <p:cNvSpPr>
              <a:spLocks noChangeArrowheads="1"/>
            </p:cNvSpPr>
            <p:nvPr/>
          </p:nvSpPr>
          <p:spPr bwMode="auto">
            <a:xfrm>
              <a:off x="3200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45" name="AutoShape 21"/>
            <p:cNvSpPr>
              <a:spLocks noChangeArrowheads="1"/>
            </p:cNvSpPr>
            <p:nvPr/>
          </p:nvSpPr>
          <p:spPr bwMode="auto">
            <a:xfrm>
              <a:off x="3445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46" name="AutoShape 22"/>
            <p:cNvSpPr>
              <a:spLocks noChangeArrowheads="1"/>
            </p:cNvSpPr>
            <p:nvPr/>
          </p:nvSpPr>
          <p:spPr bwMode="auto">
            <a:xfrm>
              <a:off x="3689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47" name="AutoShape 23"/>
            <p:cNvSpPr>
              <a:spLocks noChangeArrowheads="1"/>
            </p:cNvSpPr>
            <p:nvPr/>
          </p:nvSpPr>
          <p:spPr bwMode="auto">
            <a:xfrm>
              <a:off x="3934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48" name="AutoShape 24"/>
            <p:cNvSpPr>
              <a:spLocks noChangeArrowheads="1"/>
            </p:cNvSpPr>
            <p:nvPr/>
          </p:nvSpPr>
          <p:spPr bwMode="auto">
            <a:xfrm>
              <a:off x="4423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49" name="AutoShape 25"/>
            <p:cNvSpPr>
              <a:spLocks noChangeArrowheads="1"/>
            </p:cNvSpPr>
            <p:nvPr/>
          </p:nvSpPr>
          <p:spPr bwMode="auto">
            <a:xfrm>
              <a:off x="4667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50" name="AutoShape 26"/>
            <p:cNvSpPr>
              <a:spLocks noChangeArrowheads="1"/>
            </p:cNvSpPr>
            <p:nvPr/>
          </p:nvSpPr>
          <p:spPr bwMode="auto">
            <a:xfrm>
              <a:off x="4912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51" name="AutoShape 27"/>
            <p:cNvSpPr>
              <a:spLocks noChangeArrowheads="1"/>
            </p:cNvSpPr>
            <p:nvPr/>
          </p:nvSpPr>
          <p:spPr bwMode="auto">
            <a:xfrm>
              <a:off x="5156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52" name="AutoShape 28"/>
            <p:cNvSpPr>
              <a:spLocks noChangeArrowheads="1"/>
            </p:cNvSpPr>
            <p:nvPr/>
          </p:nvSpPr>
          <p:spPr bwMode="auto">
            <a:xfrm>
              <a:off x="5401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53" name="AutoShape 29"/>
            <p:cNvSpPr>
              <a:spLocks noChangeArrowheads="1"/>
            </p:cNvSpPr>
            <p:nvPr/>
          </p:nvSpPr>
          <p:spPr bwMode="auto">
            <a:xfrm>
              <a:off x="5646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54" name="AutoShape 30"/>
            <p:cNvSpPr>
              <a:spLocks noChangeArrowheads="1"/>
            </p:cNvSpPr>
            <p:nvPr/>
          </p:nvSpPr>
          <p:spPr bwMode="auto">
            <a:xfrm>
              <a:off x="2467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55" name="AutoShape 31"/>
            <p:cNvSpPr>
              <a:spLocks noChangeArrowheads="1"/>
            </p:cNvSpPr>
            <p:nvPr/>
          </p:nvSpPr>
          <p:spPr bwMode="auto">
            <a:xfrm>
              <a:off x="4178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04805" name="Group 32"/>
          <p:cNvGrpSpPr>
            <a:grpSpLocks/>
          </p:cNvGrpSpPr>
          <p:nvPr/>
        </p:nvGrpSpPr>
        <p:grpSpPr bwMode="auto">
          <a:xfrm>
            <a:off x="36513" y="123825"/>
            <a:ext cx="9144000" cy="333375"/>
            <a:chOff x="22" y="4020"/>
            <a:chExt cx="5760" cy="210"/>
          </a:xfrm>
        </p:grpSpPr>
        <p:sp>
          <p:nvSpPr>
            <p:cNvPr id="1057" name="AutoShape 33"/>
            <p:cNvSpPr>
              <a:spLocks noChangeArrowheads="1"/>
            </p:cNvSpPr>
            <p:nvPr/>
          </p:nvSpPr>
          <p:spPr bwMode="auto">
            <a:xfrm>
              <a:off x="22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58" name="AutoShape 34"/>
            <p:cNvSpPr>
              <a:spLocks noChangeArrowheads="1"/>
            </p:cNvSpPr>
            <p:nvPr/>
          </p:nvSpPr>
          <p:spPr bwMode="auto">
            <a:xfrm>
              <a:off x="266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59" name="AutoShape 35"/>
            <p:cNvSpPr>
              <a:spLocks noChangeArrowheads="1"/>
            </p:cNvSpPr>
            <p:nvPr/>
          </p:nvSpPr>
          <p:spPr bwMode="auto">
            <a:xfrm>
              <a:off x="511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60" name="AutoShape 36"/>
            <p:cNvSpPr>
              <a:spLocks noChangeArrowheads="1"/>
            </p:cNvSpPr>
            <p:nvPr/>
          </p:nvSpPr>
          <p:spPr bwMode="auto">
            <a:xfrm>
              <a:off x="755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61" name="AutoShape 37"/>
            <p:cNvSpPr>
              <a:spLocks noChangeArrowheads="1"/>
            </p:cNvSpPr>
            <p:nvPr/>
          </p:nvSpPr>
          <p:spPr bwMode="auto">
            <a:xfrm>
              <a:off x="1000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62" name="AutoShape 38"/>
            <p:cNvSpPr>
              <a:spLocks noChangeArrowheads="1"/>
            </p:cNvSpPr>
            <p:nvPr/>
          </p:nvSpPr>
          <p:spPr bwMode="auto">
            <a:xfrm>
              <a:off x="1244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63" name="AutoShape 39"/>
            <p:cNvSpPr>
              <a:spLocks noChangeArrowheads="1"/>
            </p:cNvSpPr>
            <p:nvPr/>
          </p:nvSpPr>
          <p:spPr bwMode="auto">
            <a:xfrm>
              <a:off x="1489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64" name="AutoShape 40"/>
            <p:cNvSpPr>
              <a:spLocks noChangeArrowheads="1"/>
            </p:cNvSpPr>
            <p:nvPr/>
          </p:nvSpPr>
          <p:spPr bwMode="auto">
            <a:xfrm>
              <a:off x="1733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65" name="AutoShape 41"/>
            <p:cNvSpPr>
              <a:spLocks noChangeArrowheads="1"/>
            </p:cNvSpPr>
            <p:nvPr/>
          </p:nvSpPr>
          <p:spPr bwMode="auto">
            <a:xfrm>
              <a:off x="1978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66" name="AutoShape 42"/>
            <p:cNvSpPr>
              <a:spLocks noChangeArrowheads="1"/>
            </p:cNvSpPr>
            <p:nvPr/>
          </p:nvSpPr>
          <p:spPr bwMode="auto">
            <a:xfrm>
              <a:off x="2222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67" name="AutoShape 43"/>
            <p:cNvSpPr>
              <a:spLocks noChangeArrowheads="1"/>
            </p:cNvSpPr>
            <p:nvPr/>
          </p:nvSpPr>
          <p:spPr bwMode="auto">
            <a:xfrm>
              <a:off x="2711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68" name="AutoShape 44"/>
            <p:cNvSpPr>
              <a:spLocks noChangeArrowheads="1"/>
            </p:cNvSpPr>
            <p:nvPr/>
          </p:nvSpPr>
          <p:spPr bwMode="auto">
            <a:xfrm>
              <a:off x="2956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69" name="AutoShape 45"/>
            <p:cNvSpPr>
              <a:spLocks noChangeArrowheads="1"/>
            </p:cNvSpPr>
            <p:nvPr/>
          </p:nvSpPr>
          <p:spPr bwMode="auto">
            <a:xfrm>
              <a:off x="3200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70" name="AutoShape 46"/>
            <p:cNvSpPr>
              <a:spLocks noChangeArrowheads="1"/>
            </p:cNvSpPr>
            <p:nvPr/>
          </p:nvSpPr>
          <p:spPr bwMode="auto">
            <a:xfrm>
              <a:off x="3445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71" name="AutoShape 47"/>
            <p:cNvSpPr>
              <a:spLocks noChangeArrowheads="1"/>
            </p:cNvSpPr>
            <p:nvPr/>
          </p:nvSpPr>
          <p:spPr bwMode="auto">
            <a:xfrm>
              <a:off x="3689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72" name="AutoShape 48"/>
            <p:cNvSpPr>
              <a:spLocks noChangeArrowheads="1"/>
            </p:cNvSpPr>
            <p:nvPr/>
          </p:nvSpPr>
          <p:spPr bwMode="auto">
            <a:xfrm>
              <a:off x="3934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73" name="AutoShape 49"/>
            <p:cNvSpPr>
              <a:spLocks noChangeArrowheads="1"/>
            </p:cNvSpPr>
            <p:nvPr/>
          </p:nvSpPr>
          <p:spPr bwMode="auto">
            <a:xfrm>
              <a:off x="4423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74" name="AutoShape 50"/>
            <p:cNvSpPr>
              <a:spLocks noChangeArrowheads="1"/>
            </p:cNvSpPr>
            <p:nvPr/>
          </p:nvSpPr>
          <p:spPr bwMode="auto">
            <a:xfrm>
              <a:off x="4667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75" name="AutoShape 51"/>
            <p:cNvSpPr>
              <a:spLocks noChangeArrowheads="1"/>
            </p:cNvSpPr>
            <p:nvPr/>
          </p:nvSpPr>
          <p:spPr bwMode="auto">
            <a:xfrm>
              <a:off x="4912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76" name="AutoShape 52"/>
            <p:cNvSpPr>
              <a:spLocks noChangeArrowheads="1"/>
            </p:cNvSpPr>
            <p:nvPr/>
          </p:nvSpPr>
          <p:spPr bwMode="auto">
            <a:xfrm>
              <a:off x="5156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77" name="AutoShape 53"/>
            <p:cNvSpPr>
              <a:spLocks noChangeArrowheads="1"/>
            </p:cNvSpPr>
            <p:nvPr/>
          </p:nvSpPr>
          <p:spPr bwMode="auto">
            <a:xfrm>
              <a:off x="5401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78" name="AutoShape 54"/>
            <p:cNvSpPr>
              <a:spLocks noChangeArrowheads="1"/>
            </p:cNvSpPr>
            <p:nvPr/>
          </p:nvSpPr>
          <p:spPr bwMode="auto">
            <a:xfrm>
              <a:off x="5646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79" name="AutoShape 55"/>
            <p:cNvSpPr>
              <a:spLocks noChangeArrowheads="1"/>
            </p:cNvSpPr>
            <p:nvPr/>
          </p:nvSpPr>
          <p:spPr bwMode="auto">
            <a:xfrm>
              <a:off x="2467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80" name="AutoShape 56"/>
            <p:cNvSpPr>
              <a:spLocks noChangeArrowheads="1"/>
            </p:cNvSpPr>
            <p:nvPr/>
          </p:nvSpPr>
          <p:spPr bwMode="auto">
            <a:xfrm>
              <a:off x="4178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</p:grpSp>
      <p:sp>
        <p:nvSpPr>
          <p:cNvPr id="1081" name="Text Box 57"/>
          <p:cNvSpPr txBox="1">
            <a:spLocks noChangeArrowheads="1"/>
          </p:cNvSpPr>
          <p:nvPr/>
        </p:nvSpPr>
        <p:spPr bwMode="auto">
          <a:xfrm>
            <a:off x="0" y="6553200"/>
            <a:ext cx="932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1800">
                <a:solidFill>
                  <a:srgbClr val="FFFF00"/>
                </a:solidFill>
                <a:latin typeface="Courier New" pitchFamily="49" charset="0"/>
                <a:cs typeface="+mn-cs"/>
              </a:rPr>
              <a:t>&gt;&gt;	0     &gt;&gt;	1     &gt;&gt; 	2     &gt;&gt; 	3     &gt;&gt; 	4   &gt;&gt;	</a:t>
            </a:r>
            <a:endParaRPr lang="en-US" sz="1800">
              <a:solidFill>
                <a:srgbClr val="FFFF00"/>
              </a:solidFill>
              <a:latin typeface="Courier New" pitchFamily="49" charset="0"/>
              <a:cs typeface="+mn-cs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5502" r:id="rId1"/>
    <p:sldLayoutId id="2147485503" r:id="rId2"/>
    <p:sldLayoutId id="2147485504" r:id="rId3"/>
    <p:sldLayoutId id="2147485505" r:id="rId4"/>
    <p:sldLayoutId id="2147485506" r:id="rId5"/>
    <p:sldLayoutId id="2147485507" r:id="rId6"/>
    <p:sldLayoutId id="2147485508" r:id="rId7"/>
    <p:sldLayoutId id="2147485509" r:id="rId8"/>
    <p:sldLayoutId id="2147485510" r:id="rId9"/>
    <p:sldLayoutId id="2147485511" r:id="rId10"/>
    <p:sldLayoutId id="2147485512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FFF00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FFFF00"/>
        </a:buClr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FFFF00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FFFF00"/>
        </a:buClr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FFFF00"/>
        </a:buClr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FFFF00"/>
        </a:buClr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FFFF00"/>
        </a:buClr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FFFF00"/>
        </a:buClr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FFFF00"/>
        </a:buClr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170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3FB905AF-3960-43BB-87DA-E49D9060654E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fld id="{99663CBB-EF10-424C-A743-ED0E78C759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13" r:id="rId1"/>
    <p:sldLayoutId id="2147485514" r:id="rId2"/>
    <p:sldLayoutId id="2147485515" r:id="rId3"/>
    <p:sldLayoutId id="2147485516" r:id="rId4"/>
    <p:sldLayoutId id="2147485517" r:id="rId5"/>
    <p:sldLayoutId id="2147485518" r:id="rId6"/>
    <p:sldLayoutId id="2147485519" r:id="rId7"/>
    <p:sldLayoutId id="2147485520" r:id="rId8"/>
    <p:sldLayoutId id="2147485521" r:id="rId9"/>
    <p:sldLayoutId id="2147485522" r:id="rId10"/>
    <p:sldLayoutId id="2147485523" r:id="rId11"/>
  </p:sldLayoutIdLst>
  <p:transition spd="med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9378" name="Group 2"/>
          <p:cNvGrpSpPr>
            <a:grpSpLocks/>
          </p:cNvGrpSpPr>
          <p:nvPr/>
        </p:nvGrpSpPr>
        <p:grpSpPr bwMode="auto">
          <a:xfrm>
            <a:off x="6303963" y="0"/>
            <a:ext cx="2840037" cy="3254375"/>
            <a:chOff x="3115" y="0"/>
            <a:chExt cx="2170" cy="2486"/>
          </a:xfrm>
        </p:grpSpPr>
        <p:grpSp>
          <p:nvGrpSpPr>
            <p:cNvPr id="229384" name="Group 3"/>
            <p:cNvGrpSpPr>
              <a:grpSpLocks/>
            </p:cNvGrpSpPr>
            <p:nvPr/>
          </p:nvGrpSpPr>
          <p:grpSpPr bwMode="auto">
            <a:xfrm>
              <a:off x="4080" y="1910"/>
              <a:ext cx="768" cy="576"/>
              <a:chOff x="0" y="0"/>
              <a:chExt cx="768" cy="576"/>
            </a:xfrm>
          </p:grpSpPr>
          <p:sp>
            <p:nvSpPr>
              <p:cNvPr id="28676" name="Oval 4"/>
              <p:cNvSpPr>
                <a:spLocks noChangeArrowheads="1"/>
              </p:cNvSpPr>
              <p:nvPr/>
            </p:nvSpPr>
            <p:spPr bwMode="hidden">
              <a:xfrm>
                <a:off x="3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677" name="Oval 5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8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</p:grpSp>
        <p:grpSp>
          <p:nvGrpSpPr>
            <p:cNvPr id="229385" name="Group 6"/>
            <p:cNvGrpSpPr>
              <a:grpSpLocks/>
            </p:cNvGrpSpPr>
            <p:nvPr/>
          </p:nvGrpSpPr>
          <p:grpSpPr bwMode="auto">
            <a:xfrm>
              <a:off x="4257" y="1103"/>
              <a:ext cx="768" cy="576"/>
              <a:chOff x="0" y="0"/>
              <a:chExt cx="768" cy="576"/>
            </a:xfrm>
          </p:grpSpPr>
          <p:sp>
            <p:nvSpPr>
              <p:cNvPr id="28679" name="Oval 7"/>
              <p:cNvSpPr>
                <a:spLocks noChangeArrowheads="1"/>
              </p:cNvSpPr>
              <p:nvPr/>
            </p:nvSpPr>
            <p:spPr bwMode="hidden">
              <a:xfrm>
                <a:off x="-3" y="3"/>
                <a:ext cx="771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680" name="Oval 8"/>
              <p:cNvSpPr>
                <a:spLocks noChangeArrowheads="1"/>
              </p:cNvSpPr>
              <p:nvPr/>
            </p:nvSpPr>
            <p:spPr bwMode="hidden">
              <a:xfrm>
                <a:off x="276" y="254"/>
                <a:ext cx="186" cy="109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</p:grpSp>
        <p:grpSp>
          <p:nvGrpSpPr>
            <p:cNvPr id="229386" name="Group 9"/>
            <p:cNvGrpSpPr>
              <a:grpSpLocks/>
            </p:cNvGrpSpPr>
            <p:nvPr/>
          </p:nvGrpSpPr>
          <p:grpSpPr bwMode="auto">
            <a:xfrm>
              <a:off x="3134" y="0"/>
              <a:ext cx="768" cy="576"/>
              <a:chOff x="0" y="0"/>
              <a:chExt cx="768" cy="576"/>
            </a:xfrm>
          </p:grpSpPr>
          <p:sp>
            <p:nvSpPr>
              <p:cNvPr id="28682" name="Oval 10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683" name="Oval 11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8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</p:grpSp>
        <p:grpSp>
          <p:nvGrpSpPr>
            <p:cNvPr id="229387" name="Group 12"/>
            <p:cNvGrpSpPr>
              <a:grpSpLocks/>
            </p:cNvGrpSpPr>
            <p:nvPr/>
          </p:nvGrpSpPr>
          <p:grpSpPr bwMode="auto">
            <a:xfrm>
              <a:off x="3115" y="0"/>
              <a:ext cx="2170" cy="1702"/>
              <a:chOff x="3115" y="0"/>
              <a:chExt cx="2170" cy="1702"/>
            </a:xfrm>
          </p:grpSpPr>
          <p:grpSp>
            <p:nvGrpSpPr>
              <p:cNvPr id="229388" name="Group 13"/>
              <p:cNvGrpSpPr>
                <a:grpSpLocks/>
              </p:cNvGrpSpPr>
              <p:nvPr/>
            </p:nvGrpSpPr>
            <p:grpSpPr bwMode="auto">
              <a:xfrm>
                <a:off x="3640" y="308"/>
                <a:ext cx="1145" cy="844"/>
                <a:chOff x="1265" y="814"/>
                <a:chExt cx="2919" cy="2151"/>
              </a:xfrm>
            </p:grpSpPr>
            <p:sp>
              <p:nvSpPr>
                <p:cNvPr id="28686" name="Oval 14"/>
                <p:cNvSpPr>
                  <a:spLocks noChangeArrowheads="1"/>
                </p:cNvSpPr>
                <p:nvPr/>
              </p:nvSpPr>
              <p:spPr bwMode="hidden">
                <a:xfrm>
                  <a:off x="1266" y="814"/>
                  <a:ext cx="2919" cy="2151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2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h-TH" sz="1800">
                    <a:latin typeface="Arial Black" pitchFamily="34" charset="0"/>
                  </a:endParaRPr>
                </a:p>
              </p:txBody>
            </p:sp>
            <p:sp>
              <p:nvSpPr>
                <p:cNvPr id="28687" name="Oval 15"/>
                <p:cNvSpPr>
                  <a:spLocks noChangeArrowheads="1"/>
                </p:cNvSpPr>
                <p:nvPr/>
              </p:nvSpPr>
              <p:spPr bwMode="hidden">
                <a:xfrm>
                  <a:off x="2382" y="1602"/>
                  <a:ext cx="578" cy="405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h-TH" sz="1800">
                    <a:latin typeface="Arial Black" pitchFamily="34" charset="0"/>
                  </a:endParaRPr>
                </a:p>
              </p:txBody>
            </p:sp>
          </p:grpSp>
          <p:grpSp>
            <p:nvGrpSpPr>
              <p:cNvPr id="229389" name="Group 16"/>
              <p:cNvGrpSpPr>
                <a:grpSpLocks/>
              </p:cNvGrpSpPr>
              <p:nvPr/>
            </p:nvGrpSpPr>
            <p:grpSpPr bwMode="auto">
              <a:xfrm>
                <a:off x="3115" y="0"/>
                <a:ext cx="2145" cy="1702"/>
                <a:chOff x="3115" y="0"/>
                <a:chExt cx="2145" cy="1702"/>
              </a:xfrm>
            </p:grpSpPr>
            <p:grpSp>
              <p:nvGrpSpPr>
                <p:cNvPr id="229412" name="Group 17"/>
                <p:cNvGrpSpPr>
                  <a:grpSpLocks/>
                </p:cNvGrpSpPr>
                <p:nvPr/>
              </p:nvGrpSpPr>
              <p:grpSpPr bwMode="auto">
                <a:xfrm>
                  <a:off x="4505" y="589"/>
                  <a:ext cx="493" cy="912"/>
                  <a:chOff x="3471" y="1530"/>
                  <a:chExt cx="1258" cy="2327"/>
                </a:xfrm>
              </p:grpSpPr>
              <p:sp>
                <p:nvSpPr>
                  <p:cNvPr id="28690" name="Freeform 18"/>
                  <p:cNvSpPr>
                    <a:spLocks/>
                  </p:cNvSpPr>
                  <p:nvPr/>
                </p:nvSpPr>
                <p:spPr bwMode="hidden">
                  <a:xfrm rot="2711884">
                    <a:off x="2778" y="2236"/>
                    <a:ext cx="1699" cy="31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691" name="Freeform 19"/>
                  <p:cNvSpPr>
                    <a:spLocks/>
                  </p:cNvSpPr>
                  <p:nvPr/>
                </p:nvSpPr>
                <p:spPr bwMode="hidden">
                  <a:xfrm rot="2711884">
                    <a:off x="4062" y="3106"/>
                    <a:ext cx="839" cy="48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229413" name="Group 20"/>
                <p:cNvGrpSpPr>
                  <a:grpSpLocks/>
                </p:cNvGrpSpPr>
                <p:nvPr/>
              </p:nvGrpSpPr>
              <p:grpSpPr bwMode="auto">
                <a:xfrm>
                  <a:off x="4267" y="781"/>
                  <a:ext cx="966" cy="522"/>
                  <a:chOff x="2864" y="2019"/>
                  <a:chExt cx="2463" cy="1332"/>
                </a:xfrm>
              </p:grpSpPr>
              <p:sp>
                <p:nvSpPr>
                  <p:cNvPr id="28693" name="Freeform 21"/>
                  <p:cNvSpPr>
                    <a:spLocks/>
                  </p:cNvSpPr>
                  <p:nvPr/>
                </p:nvSpPr>
                <p:spPr bwMode="hidden">
                  <a:xfrm rot="2104081">
                    <a:off x="2865" y="2019"/>
                    <a:ext cx="1812" cy="34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694" name="Freeform 22"/>
                  <p:cNvSpPr>
                    <a:spLocks/>
                  </p:cNvSpPr>
                  <p:nvPr/>
                </p:nvSpPr>
                <p:spPr bwMode="hidden">
                  <a:xfrm rot="2104081">
                    <a:off x="4352" y="2805"/>
                    <a:ext cx="974" cy="54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229414" name="Group 23"/>
                <p:cNvGrpSpPr>
                  <a:grpSpLocks/>
                </p:cNvGrpSpPr>
                <p:nvPr/>
              </p:nvGrpSpPr>
              <p:grpSpPr bwMode="auto">
                <a:xfrm>
                  <a:off x="4280" y="707"/>
                  <a:ext cx="971" cy="417"/>
                  <a:chOff x="2897" y="1832"/>
                  <a:chExt cx="2477" cy="1064"/>
                </a:xfrm>
              </p:grpSpPr>
              <p:sp>
                <p:nvSpPr>
                  <p:cNvPr id="28696" name="Freeform 24"/>
                  <p:cNvSpPr>
                    <a:spLocks/>
                  </p:cNvSpPr>
                  <p:nvPr/>
                </p:nvSpPr>
                <p:spPr bwMode="hidden">
                  <a:xfrm rot="1582915">
                    <a:off x="2896" y="1832"/>
                    <a:ext cx="1736" cy="30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697" name="Freeform 25"/>
                  <p:cNvSpPr>
                    <a:spLocks/>
                  </p:cNvSpPr>
                  <p:nvPr/>
                </p:nvSpPr>
                <p:spPr bwMode="hidden">
                  <a:xfrm rot="1582915">
                    <a:off x="4443" y="2420"/>
                    <a:ext cx="931" cy="477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229415" name="Group 26"/>
                <p:cNvGrpSpPr>
                  <a:grpSpLocks/>
                </p:cNvGrpSpPr>
                <p:nvPr/>
              </p:nvGrpSpPr>
              <p:grpSpPr bwMode="auto">
                <a:xfrm>
                  <a:off x="4291" y="630"/>
                  <a:ext cx="969" cy="364"/>
                  <a:chOff x="2924" y="1636"/>
                  <a:chExt cx="2472" cy="927"/>
                </a:xfrm>
              </p:grpSpPr>
              <p:sp>
                <p:nvSpPr>
                  <p:cNvPr id="28699" name="Freeform 27"/>
                  <p:cNvSpPr>
                    <a:spLocks/>
                  </p:cNvSpPr>
                  <p:nvPr/>
                </p:nvSpPr>
                <p:spPr bwMode="hidden">
                  <a:xfrm rot="1080363">
                    <a:off x="2907" y="1616"/>
                    <a:ext cx="1680" cy="34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00" name="Freeform 28"/>
                  <p:cNvSpPr>
                    <a:spLocks/>
                  </p:cNvSpPr>
                  <p:nvPr/>
                </p:nvSpPr>
                <p:spPr bwMode="hidden">
                  <a:xfrm rot="1080363">
                    <a:off x="4488" y="2030"/>
                    <a:ext cx="891" cy="51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229416" name="Group 29"/>
                <p:cNvGrpSpPr>
                  <a:grpSpLocks/>
                </p:cNvGrpSpPr>
                <p:nvPr/>
              </p:nvGrpSpPr>
              <p:grpSpPr bwMode="auto">
                <a:xfrm>
                  <a:off x="4304" y="543"/>
                  <a:ext cx="918" cy="258"/>
                  <a:chOff x="2958" y="1414"/>
                  <a:chExt cx="2342" cy="657"/>
                </a:xfrm>
              </p:grpSpPr>
              <p:sp>
                <p:nvSpPr>
                  <p:cNvPr id="28702" name="Freeform 30"/>
                  <p:cNvSpPr>
                    <a:spLocks/>
                  </p:cNvSpPr>
                  <p:nvPr/>
                </p:nvSpPr>
                <p:spPr bwMode="hidden">
                  <a:xfrm rot="463793">
                    <a:off x="2957" y="1415"/>
                    <a:ext cx="1544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03" name="Freeform 31"/>
                  <p:cNvSpPr>
                    <a:spLocks/>
                  </p:cNvSpPr>
                  <p:nvPr/>
                </p:nvSpPr>
                <p:spPr bwMode="hidden">
                  <a:xfrm rot="463793">
                    <a:off x="4470" y="1581"/>
                    <a:ext cx="829" cy="44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229417" name="Group 32"/>
                <p:cNvGrpSpPr>
                  <a:grpSpLocks/>
                </p:cNvGrpSpPr>
                <p:nvPr/>
              </p:nvGrpSpPr>
              <p:grpSpPr bwMode="auto">
                <a:xfrm>
                  <a:off x="4314" y="487"/>
                  <a:ext cx="843" cy="134"/>
                  <a:chOff x="2983" y="1269"/>
                  <a:chExt cx="2150" cy="343"/>
                </a:xfrm>
              </p:grpSpPr>
              <p:sp>
                <p:nvSpPr>
                  <p:cNvPr id="28705" name="Freeform 33"/>
                  <p:cNvSpPr>
                    <a:spLocks/>
                  </p:cNvSpPr>
                  <p:nvPr/>
                </p:nvSpPr>
                <p:spPr bwMode="hidden">
                  <a:xfrm rot="-84182">
                    <a:off x="2982" y="1286"/>
                    <a:ext cx="1404" cy="22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06" name="Freeform 34"/>
                  <p:cNvSpPr>
                    <a:spLocks/>
                  </p:cNvSpPr>
                  <p:nvPr/>
                </p:nvSpPr>
                <p:spPr bwMode="hidden">
                  <a:xfrm rot="-84182">
                    <a:off x="4377" y="1249"/>
                    <a:ext cx="755" cy="36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229418" name="Group 35"/>
                <p:cNvGrpSpPr>
                  <a:grpSpLocks/>
                </p:cNvGrpSpPr>
                <p:nvPr/>
              </p:nvGrpSpPr>
              <p:grpSpPr bwMode="auto">
                <a:xfrm>
                  <a:off x="4296" y="349"/>
                  <a:ext cx="737" cy="167"/>
                  <a:chOff x="2938" y="917"/>
                  <a:chExt cx="1879" cy="427"/>
                </a:xfrm>
              </p:grpSpPr>
              <p:sp>
                <p:nvSpPr>
                  <p:cNvPr id="28708" name="Freeform 36"/>
                  <p:cNvSpPr>
                    <a:spLocks/>
                  </p:cNvSpPr>
                  <p:nvPr/>
                </p:nvSpPr>
                <p:spPr bwMode="hidden">
                  <a:xfrm rot="-802576">
                    <a:off x="2849" y="1128"/>
                    <a:ext cx="1299" cy="20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09" name="Freeform 37"/>
                  <p:cNvSpPr>
                    <a:spLocks/>
                  </p:cNvSpPr>
                  <p:nvPr/>
                </p:nvSpPr>
                <p:spPr bwMode="hidden">
                  <a:xfrm rot="-802576">
                    <a:off x="4148" y="918"/>
                    <a:ext cx="668" cy="33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229419" name="Group 38"/>
                <p:cNvGrpSpPr>
                  <a:grpSpLocks/>
                </p:cNvGrpSpPr>
                <p:nvPr/>
              </p:nvGrpSpPr>
              <p:grpSpPr bwMode="auto">
                <a:xfrm>
                  <a:off x="3394" y="637"/>
                  <a:ext cx="493" cy="912"/>
                  <a:chOff x="637" y="1653"/>
                  <a:chExt cx="1257" cy="2326"/>
                </a:xfrm>
              </p:grpSpPr>
              <p:sp>
                <p:nvSpPr>
                  <p:cNvPr id="28711" name="Freeform 39"/>
                  <p:cNvSpPr>
                    <a:spLocks/>
                  </p:cNvSpPr>
                  <p:nvPr/>
                </p:nvSpPr>
                <p:spPr bwMode="hidden">
                  <a:xfrm rot="18888116" flipH="1">
                    <a:off x="866" y="2351"/>
                    <a:ext cx="1726" cy="29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12" name="Freeform 40"/>
                  <p:cNvSpPr>
                    <a:spLocks/>
                  </p:cNvSpPr>
                  <p:nvPr/>
                </p:nvSpPr>
                <p:spPr bwMode="hidden">
                  <a:xfrm rot="18888116" flipH="1">
                    <a:off x="419" y="3271"/>
                    <a:ext cx="925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229420" name="Group 41"/>
                <p:cNvGrpSpPr>
                  <a:grpSpLocks/>
                </p:cNvGrpSpPr>
                <p:nvPr/>
              </p:nvGrpSpPr>
              <p:grpSpPr bwMode="auto">
                <a:xfrm>
                  <a:off x="3142" y="850"/>
                  <a:ext cx="966" cy="522"/>
                  <a:chOff x="-5" y="2196"/>
                  <a:chExt cx="2463" cy="1332"/>
                </a:xfrm>
              </p:grpSpPr>
              <p:sp>
                <p:nvSpPr>
                  <p:cNvPr id="28714" name="Freeform 42"/>
                  <p:cNvSpPr>
                    <a:spLocks/>
                  </p:cNvSpPr>
                  <p:nvPr/>
                </p:nvSpPr>
                <p:spPr bwMode="hidden">
                  <a:xfrm rot="19495919" flipH="1">
                    <a:off x="644" y="2196"/>
                    <a:ext cx="1797" cy="34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15" name="Freeform 43"/>
                  <p:cNvSpPr>
                    <a:spLocks/>
                  </p:cNvSpPr>
                  <p:nvPr/>
                </p:nvSpPr>
                <p:spPr bwMode="hidden">
                  <a:xfrm rot="19495919" flipH="1">
                    <a:off x="-6" y="2982"/>
                    <a:ext cx="968" cy="54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229421" name="Group 44"/>
                <p:cNvGrpSpPr>
                  <a:grpSpLocks/>
                </p:cNvGrpSpPr>
                <p:nvPr/>
              </p:nvGrpSpPr>
              <p:grpSpPr bwMode="auto">
                <a:xfrm>
                  <a:off x="3124" y="777"/>
                  <a:ext cx="971" cy="417"/>
                  <a:chOff x="-52" y="2009"/>
                  <a:chExt cx="2477" cy="1064"/>
                </a:xfrm>
              </p:grpSpPr>
              <p:sp>
                <p:nvSpPr>
                  <p:cNvPr id="28717" name="Freeform 45"/>
                  <p:cNvSpPr>
                    <a:spLocks/>
                  </p:cNvSpPr>
                  <p:nvPr/>
                </p:nvSpPr>
                <p:spPr bwMode="hidden">
                  <a:xfrm rot="20017085" flipH="1">
                    <a:off x="689" y="2010"/>
                    <a:ext cx="1736" cy="30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18" name="Freeform 46"/>
                  <p:cNvSpPr>
                    <a:spLocks/>
                  </p:cNvSpPr>
                  <p:nvPr/>
                </p:nvSpPr>
                <p:spPr bwMode="hidden">
                  <a:xfrm rot="20017085" flipH="1">
                    <a:off x="-53" y="2598"/>
                    <a:ext cx="931" cy="45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229422" name="Group 47"/>
                <p:cNvGrpSpPr>
                  <a:grpSpLocks/>
                </p:cNvGrpSpPr>
                <p:nvPr/>
              </p:nvGrpSpPr>
              <p:grpSpPr bwMode="auto">
                <a:xfrm>
                  <a:off x="3115" y="700"/>
                  <a:ext cx="969" cy="363"/>
                  <a:chOff x="-74" y="1813"/>
                  <a:chExt cx="2472" cy="927"/>
                </a:xfrm>
              </p:grpSpPr>
              <p:sp>
                <p:nvSpPr>
                  <p:cNvPr id="28720" name="Freeform 48"/>
                  <p:cNvSpPr>
                    <a:spLocks/>
                  </p:cNvSpPr>
                  <p:nvPr/>
                </p:nvSpPr>
                <p:spPr bwMode="hidden">
                  <a:xfrm rot="20519637" flipH="1">
                    <a:off x="721" y="1812"/>
                    <a:ext cx="1677" cy="32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21" name="Freeform 49"/>
                  <p:cNvSpPr>
                    <a:spLocks/>
                  </p:cNvSpPr>
                  <p:nvPr/>
                </p:nvSpPr>
                <p:spPr bwMode="hidden">
                  <a:xfrm rot="20519637" flipH="1">
                    <a:off x="-74" y="2212"/>
                    <a:ext cx="900" cy="511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229423" name="Group 50"/>
                <p:cNvGrpSpPr>
                  <a:grpSpLocks/>
                </p:cNvGrpSpPr>
                <p:nvPr/>
              </p:nvGrpSpPr>
              <p:grpSpPr bwMode="auto">
                <a:xfrm>
                  <a:off x="3153" y="613"/>
                  <a:ext cx="918" cy="257"/>
                  <a:chOff x="22" y="1591"/>
                  <a:chExt cx="2342" cy="657"/>
                </a:xfrm>
              </p:grpSpPr>
              <p:sp>
                <p:nvSpPr>
                  <p:cNvPr id="28723" name="Freeform 51"/>
                  <p:cNvSpPr>
                    <a:spLocks/>
                  </p:cNvSpPr>
                  <p:nvPr/>
                </p:nvSpPr>
                <p:spPr bwMode="hidden">
                  <a:xfrm rot="21136207" flipH="1">
                    <a:off x="819" y="1574"/>
                    <a:ext cx="1544" cy="31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24" name="Freeform 52"/>
                  <p:cNvSpPr>
                    <a:spLocks/>
                  </p:cNvSpPr>
                  <p:nvPr/>
                </p:nvSpPr>
                <p:spPr bwMode="hidden">
                  <a:xfrm rot="21136207" flipH="1">
                    <a:off x="21" y="1757"/>
                    <a:ext cx="829" cy="49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229424" name="Group 53"/>
                <p:cNvGrpSpPr>
                  <a:grpSpLocks/>
                </p:cNvGrpSpPr>
                <p:nvPr/>
              </p:nvGrpSpPr>
              <p:grpSpPr bwMode="auto">
                <a:xfrm>
                  <a:off x="3218" y="556"/>
                  <a:ext cx="843" cy="134"/>
                  <a:chOff x="189" y="1446"/>
                  <a:chExt cx="2150" cy="343"/>
                </a:xfrm>
              </p:grpSpPr>
              <p:sp>
                <p:nvSpPr>
                  <p:cNvPr id="28726" name="Freeform 54"/>
                  <p:cNvSpPr>
                    <a:spLocks/>
                  </p:cNvSpPr>
                  <p:nvPr/>
                </p:nvSpPr>
                <p:spPr bwMode="hidden">
                  <a:xfrm rot="84182" flipH="1">
                    <a:off x="935" y="1463"/>
                    <a:ext cx="1404" cy="22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27" name="Freeform 55"/>
                  <p:cNvSpPr>
                    <a:spLocks/>
                  </p:cNvSpPr>
                  <p:nvPr/>
                </p:nvSpPr>
                <p:spPr bwMode="hidden">
                  <a:xfrm rot="84182" flipH="1">
                    <a:off x="189" y="1426"/>
                    <a:ext cx="755" cy="36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229425" name="Group 56"/>
                <p:cNvGrpSpPr>
                  <a:grpSpLocks/>
                </p:cNvGrpSpPr>
                <p:nvPr/>
              </p:nvGrpSpPr>
              <p:grpSpPr bwMode="auto">
                <a:xfrm>
                  <a:off x="3342" y="418"/>
                  <a:ext cx="737" cy="167"/>
                  <a:chOff x="505" y="1094"/>
                  <a:chExt cx="1879" cy="427"/>
                </a:xfrm>
              </p:grpSpPr>
              <p:sp>
                <p:nvSpPr>
                  <p:cNvPr id="28729" name="Freeform 57"/>
                  <p:cNvSpPr>
                    <a:spLocks/>
                  </p:cNvSpPr>
                  <p:nvPr/>
                </p:nvSpPr>
                <p:spPr bwMode="hidden">
                  <a:xfrm rot="802576" flipH="1">
                    <a:off x="1151" y="1306"/>
                    <a:ext cx="1234" cy="21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30" name="Freeform 58"/>
                  <p:cNvSpPr>
                    <a:spLocks/>
                  </p:cNvSpPr>
                  <p:nvPr/>
                </p:nvSpPr>
                <p:spPr bwMode="hidden">
                  <a:xfrm rot="802576" flipH="1">
                    <a:off x="505" y="1095"/>
                    <a:ext cx="662" cy="33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229426" name="Group 59"/>
                <p:cNvGrpSpPr>
                  <a:grpSpLocks/>
                </p:cNvGrpSpPr>
                <p:nvPr/>
              </p:nvGrpSpPr>
              <p:grpSpPr bwMode="auto">
                <a:xfrm>
                  <a:off x="3386" y="341"/>
                  <a:ext cx="725" cy="218"/>
                  <a:chOff x="616" y="899"/>
                  <a:chExt cx="1850" cy="554"/>
                </a:xfrm>
              </p:grpSpPr>
              <p:sp>
                <p:nvSpPr>
                  <p:cNvPr id="28732" name="Freeform 60"/>
                  <p:cNvSpPr>
                    <a:spLocks/>
                  </p:cNvSpPr>
                  <p:nvPr/>
                </p:nvSpPr>
                <p:spPr bwMode="hidden">
                  <a:xfrm rot="1277471" flipH="1">
                    <a:off x="1231" y="1237"/>
                    <a:ext cx="1235" cy="21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33" name="Freeform 61"/>
                  <p:cNvSpPr>
                    <a:spLocks/>
                  </p:cNvSpPr>
                  <p:nvPr/>
                </p:nvSpPr>
                <p:spPr bwMode="hidden">
                  <a:xfrm rot="1277471" flipH="1">
                    <a:off x="615" y="898"/>
                    <a:ext cx="662" cy="33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229427" name="Group 62"/>
                <p:cNvGrpSpPr>
                  <a:grpSpLocks/>
                </p:cNvGrpSpPr>
                <p:nvPr/>
              </p:nvGrpSpPr>
              <p:grpSpPr bwMode="auto">
                <a:xfrm>
                  <a:off x="3472" y="231"/>
                  <a:ext cx="693" cy="291"/>
                  <a:chOff x="3472" y="231"/>
                  <a:chExt cx="693" cy="291"/>
                </a:xfrm>
              </p:grpSpPr>
              <p:sp>
                <p:nvSpPr>
                  <p:cNvPr id="28735" name="Freeform 63"/>
                  <p:cNvSpPr>
                    <a:spLocks/>
                  </p:cNvSpPr>
                  <p:nvPr/>
                </p:nvSpPr>
                <p:spPr bwMode="hidden">
                  <a:xfrm rot="2028410" flipH="1">
                    <a:off x="3679" y="438"/>
                    <a:ext cx="483" cy="8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36" name="Freeform 64"/>
                  <p:cNvSpPr>
                    <a:spLocks/>
                  </p:cNvSpPr>
                  <p:nvPr/>
                </p:nvSpPr>
                <p:spPr bwMode="hidden">
                  <a:xfrm rot="2028410" flipH="1">
                    <a:off x="3472" y="228"/>
                    <a:ext cx="260" cy="131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229428" name="Group 65"/>
                <p:cNvGrpSpPr>
                  <a:grpSpLocks/>
                </p:cNvGrpSpPr>
                <p:nvPr/>
              </p:nvGrpSpPr>
              <p:grpSpPr bwMode="auto">
                <a:xfrm>
                  <a:off x="3554" y="118"/>
                  <a:ext cx="664" cy="349"/>
                  <a:chOff x="3554" y="118"/>
                  <a:chExt cx="664" cy="349"/>
                </a:xfrm>
              </p:grpSpPr>
              <p:sp>
                <p:nvSpPr>
                  <p:cNvPr id="28738" name="Freeform 66"/>
                  <p:cNvSpPr>
                    <a:spLocks/>
                  </p:cNvSpPr>
                  <p:nvPr/>
                </p:nvSpPr>
                <p:spPr bwMode="hidden">
                  <a:xfrm rot="2664424" flipH="1">
                    <a:off x="3728" y="383"/>
                    <a:ext cx="490" cy="8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39" name="Freeform 67"/>
                  <p:cNvSpPr>
                    <a:spLocks/>
                  </p:cNvSpPr>
                  <p:nvPr/>
                </p:nvSpPr>
                <p:spPr bwMode="hidden">
                  <a:xfrm rot="2664424" flipH="1">
                    <a:off x="3554" y="118"/>
                    <a:ext cx="263" cy="13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229429" name="Group 68"/>
                <p:cNvGrpSpPr>
                  <a:grpSpLocks/>
                </p:cNvGrpSpPr>
                <p:nvPr/>
              </p:nvGrpSpPr>
              <p:grpSpPr bwMode="auto">
                <a:xfrm>
                  <a:off x="3784" y="30"/>
                  <a:ext cx="305" cy="593"/>
                  <a:chOff x="1633" y="104"/>
                  <a:chExt cx="778" cy="1512"/>
                </a:xfrm>
              </p:grpSpPr>
              <p:sp>
                <p:nvSpPr>
                  <p:cNvPr id="28741" name="Freeform 69"/>
                  <p:cNvSpPr>
                    <a:spLocks/>
                  </p:cNvSpPr>
                  <p:nvPr/>
                </p:nvSpPr>
                <p:spPr bwMode="hidden">
                  <a:xfrm rot="3473776" flipH="1">
                    <a:off x="1752" y="958"/>
                    <a:ext cx="1101" cy="21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42" name="Freeform 70"/>
                  <p:cNvSpPr>
                    <a:spLocks/>
                  </p:cNvSpPr>
                  <p:nvPr/>
                </p:nvSpPr>
                <p:spPr bwMode="hidden">
                  <a:xfrm rot="3473776" flipH="1">
                    <a:off x="1505" y="231"/>
                    <a:ext cx="591" cy="337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229430" name="Group 71"/>
                <p:cNvGrpSpPr>
                  <a:grpSpLocks/>
                </p:cNvGrpSpPr>
                <p:nvPr/>
              </p:nvGrpSpPr>
              <p:grpSpPr bwMode="auto">
                <a:xfrm>
                  <a:off x="3903" y="0"/>
                  <a:ext cx="248" cy="601"/>
                  <a:chOff x="1935" y="28"/>
                  <a:chExt cx="634" cy="1534"/>
                </a:xfrm>
              </p:grpSpPr>
              <p:sp>
                <p:nvSpPr>
                  <p:cNvPr id="28744" name="Freeform 72"/>
                  <p:cNvSpPr>
                    <a:spLocks/>
                  </p:cNvSpPr>
                  <p:nvPr/>
                </p:nvSpPr>
                <p:spPr bwMode="hidden">
                  <a:xfrm rot="4126480" flipH="1">
                    <a:off x="1942" y="915"/>
                    <a:ext cx="1040" cy="21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45" name="Freeform 73"/>
                  <p:cNvSpPr>
                    <a:spLocks/>
                  </p:cNvSpPr>
                  <p:nvPr/>
                </p:nvSpPr>
                <p:spPr bwMode="hidden">
                  <a:xfrm rot="4126480" flipH="1">
                    <a:off x="1820" y="144"/>
                    <a:ext cx="570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229431" name="Group 74"/>
                <p:cNvGrpSpPr>
                  <a:grpSpLocks/>
                </p:cNvGrpSpPr>
                <p:nvPr/>
              </p:nvGrpSpPr>
              <p:grpSpPr bwMode="auto">
                <a:xfrm>
                  <a:off x="4251" y="252"/>
                  <a:ext cx="723" cy="222"/>
                  <a:chOff x="2822" y="672"/>
                  <a:chExt cx="1845" cy="566"/>
                </a:xfrm>
              </p:grpSpPr>
              <p:sp>
                <p:nvSpPr>
                  <p:cNvPr id="28747" name="Freeform 75"/>
                  <p:cNvSpPr>
                    <a:spLocks/>
                  </p:cNvSpPr>
                  <p:nvPr/>
                </p:nvSpPr>
                <p:spPr bwMode="hidden">
                  <a:xfrm rot="-1325434">
                    <a:off x="2805" y="1022"/>
                    <a:ext cx="1229" cy="21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48" name="Freeform 76"/>
                  <p:cNvSpPr>
                    <a:spLocks/>
                  </p:cNvSpPr>
                  <p:nvPr/>
                </p:nvSpPr>
                <p:spPr bwMode="hidden">
                  <a:xfrm rot="-1325434">
                    <a:off x="4003" y="673"/>
                    <a:ext cx="647" cy="337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229432" name="Group 77"/>
                <p:cNvGrpSpPr>
                  <a:grpSpLocks/>
                </p:cNvGrpSpPr>
                <p:nvPr/>
              </p:nvGrpSpPr>
              <p:grpSpPr bwMode="auto">
                <a:xfrm>
                  <a:off x="4196" y="163"/>
                  <a:ext cx="699" cy="282"/>
                  <a:chOff x="2683" y="445"/>
                  <a:chExt cx="1781" cy="717"/>
                </a:xfrm>
              </p:grpSpPr>
              <p:sp>
                <p:nvSpPr>
                  <p:cNvPr id="28750" name="Freeform 78"/>
                  <p:cNvSpPr>
                    <a:spLocks/>
                  </p:cNvSpPr>
                  <p:nvPr/>
                </p:nvSpPr>
                <p:spPr bwMode="hidden">
                  <a:xfrm rot="-1921064">
                    <a:off x="2682" y="946"/>
                    <a:ext cx="1227" cy="21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51" name="Freeform 79"/>
                  <p:cNvSpPr>
                    <a:spLocks/>
                  </p:cNvSpPr>
                  <p:nvPr/>
                </p:nvSpPr>
                <p:spPr bwMode="hidden">
                  <a:xfrm rot="-1921064">
                    <a:off x="3801" y="444"/>
                    <a:ext cx="646" cy="33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sp>
              <p:nvSpPr>
                <p:cNvPr id="28752" name="Freeform 80"/>
                <p:cNvSpPr>
                  <a:spLocks/>
                </p:cNvSpPr>
                <p:nvPr/>
              </p:nvSpPr>
              <p:spPr bwMode="hidden">
                <a:xfrm rot="4578755" flipH="1">
                  <a:off x="3968" y="372"/>
                  <a:ext cx="403" cy="57"/>
                </a:xfrm>
                <a:custGeom>
                  <a:avLst/>
                  <a:gdLst/>
                  <a:ahLst/>
                  <a:cxnLst>
                    <a:cxn ang="0">
                      <a:pos x="0" y="504"/>
                    </a:cxn>
                    <a:cxn ang="0">
                      <a:pos x="864" y="168"/>
                    </a:cxn>
                    <a:cxn ang="0">
                      <a:pos x="1776" y="24"/>
                    </a:cxn>
                    <a:cxn ang="0">
                      <a:pos x="2736" y="24"/>
                    </a:cxn>
                    <a:cxn ang="0">
                      <a:pos x="2720" y="103"/>
                    </a:cxn>
                    <a:cxn ang="0">
                      <a:pos x="1764" y="103"/>
                    </a:cxn>
                    <a:cxn ang="0">
                      <a:pos x="654" y="292"/>
                    </a:cxn>
                    <a:cxn ang="0">
                      <a:pos x="0" y="504"/>
                    </a:cxn>
                  </a:cxnLst>
                  <a:rect l="0" t="0" r="r" b="b"/>
                  <a:pathLst>
                    <a:path w="2736" h="504">
                      <a:moveTo>
                        <a:pt x="0" y="504"/>
                      </a:moveTo>
                      <a:cubicBezTo>
                        <a:pt x="24" y="488"/>
                        <a:pt x="568" y="248"/>
                        <a:pt x="864" y="168"/>
                      </a:cubicBezTo>
                      <a:cubicBezTo>
                        <a:pt x="1160" y="88"/>
                        <a:pt x="1464" y="48"/>
                        <a:pt x="1776" y="24"/>
                      </a:cubicBezTo>
                      <a:cubicBezTo>
                        <a:pt x="2088" y="0"/>
                        <a:pt x="2579" y="11"/>
                        <a:pt x="2736" y="24"/>
                      </a:cubicBezTo>
                      <a:lnTo>
                        <a:pt x="2720" y="103"/>
                      </a:lnTo>
                      <a:cubicBezTo>
                        <a:pt x="2558" y="116"/>
                        <a:pt x="2108" y="71"/>
                        <a:pt x="1764" y="103"/>
                      </a:cubicBezTo>
                      <a:cubicBezTo>
                        <a:pt x="1209" y="136"/>
                        <a:pt x="998" y="192"/>
                        <a:pt x="654" y="292"/>
                      </a:cubicBezTo>
                      <a:cubicBezTo>
                        <a:pt x="358" y="356"/>
                        <a:pt x="136" y="460"/>
                        <a:pt x="0" y="504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chemeClr val="folHlink"/>
                    </a:gs>
                    <a:gs pos="100000">
                      <a:schemeClr val="accent2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h-TH" sz="1800">
                    <a:latin typeface="Arial Black" pitchFamily="34" charset="0"/>
                  </a:endParaRPr>
                </a:p>
              </p:txBody>
            </p:sp>
            <p:sp>
              <p:nvSpPr>
                <p:cNvPr id="28753" name="Freeform 81"/>
                <p:cNvSpPr>
                  <a:spLocks/>
                </p:cNvSpPr>
                <p:nvPr/>
              </p:nvSpPr>
              <p:spPr bwMode="hidden">
                <a:xfrm rot="4578755" flipH="1">
                  <a:off x="3977" y="77"/>
                  <a:ext cx="216" cy="91"/>
                </a:xfrm>
                <a:custGeom>
                  <a:avLst/>
                  <a:gdLst/>
                  <a:ahLst/>
                  <a:cxnLst>
                    <a:cxn ang="0">
                      <a:pos x="5" y="8"/>
                    </a:cxn>
                    <a:cxn ang="0">
                      <a:pos x="485" y="56"/>
                    </a:cxn>
                    <a:cxn ang="0">
                      <a:pos x="1157" y="200"/>
                    </a:cxn>
                    <a:cxn ang="0">
                      <a:pos x="1611" y="432"/>
                    </a:cxn>
                    <a:cxn ang="0">
                      <a:pos x="1756" y="609"/>
                    </a:cxn>
                    <a:cxn ang="0">
                      <a:pos x="1689" y="787"/>
                    </a:cxn>
                    <a:cxn ang="0">
                      <a:pos x="1589" y="632"/>
                    </a:cxn>
                    <a:cxn ang="0">
                      <a:pos x="1389" y="454"/>
                    </a:cxn>
                    <a:cxn ang="0">
                      <a:pos x="1109" y="296"/>
                    </a:cxn>
                    <a:cxn ang="0">
                      <a:pos x="581" y="152"/>
                    </a:cxn>
                    <a:cxn ang="0">
                      <a:pos x="0" y="76"/>
                    </a:cxn>
                    <a:cxn ang="0">
                      <a:pos x="5" y="8"/>
                    </a:cxn>
                  </a:cxnLst>
                  <a:rect l="0" t="0" r="r" b="b"/>
                  <a:pathLst>
                    <a:path w="1769" h="791">
                      <a:moveTo>
                        <a:pt x="5" y="8"/>
                      </a:moveTo>
                      <a:cubicBezTo>
                        <a:pt x="85" y="0"/>
                        <a:pt x="293" y="24"/>
                        <a:pt x="485" y="56"/>
                      </a:cubicBezTo>
                      <a:cubicBezTo>
                        <a:pt x="677" y="88"/>
                        <a:pt x="969" y="137"/>
                        <a:pt x="1157" y="200"/>
                      </a:cubicBezTo>
                      <a:cubicBezTo>
                        <a:pt x="1345" y="263"/>
                        <a:pt x="1511" y="364"/>
                        <a:pt x="1611" y="432"/>
                      </a:cubicBezTo>
                      <a:cubicBezTo>
                        <a:pt x="1711" y="500"/>
                        <a:pt x="1743" y="550"/>
                        <a:pt x="1756" y="609"/>
                      </a:cubicBezTo>
                      <a:cubicBezTo>
                        <a:pt x="1769" y="668"/>
                        <a:pt x="1717" y="783"/>
                        <a:pt x="1689" y="787"/>
                      </a:cubicBezTo>
                      <a:cubicBezTo>
                        <a:pt x="1661" y="791"/>
                        <a:pt x="1639" y="687"/>
                        <a:pt x="1589" y="632"/>
                      </a:cubicBezTo>
                      <a:cubicBezTo>
                        <a:pt x="1539" y="577"/>
                        <a:pt x="1469" y="510"/>
                        <a:pt x="1389" y="454"/>
                      </a:cubicBezTo>
                      <a:cubicBezTo>
                        <a:pt x="1309" y="398"/>
                        <a:pt x="1244" y="346"/>
                        <a:pt x="1109" y="296"/>
                      </a:cubicBezTo>
                      <a:cubicBezTo>
                        <a:pt x="974" y="246"/>
                        <a:pt x="766" y="189"/>
                        <a:pt x="581" y="152"/>
                      </a:cubicBezTo>
                      <a:cubicBezTo>
                        <a:pt x="396" y="115"/>
                        <a:pt x="96" y="100"/>
                        <a:pt x="0" y="76"/>
                      </a:cubicBezTo>
                      <a:lnTo>
                        <a:pt x="5" y="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1"/>
                    </a:gs>
                    <a:gs pos="100000">
                      <a:schemeClr val="folHlink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h-TH" sz="1800">
                    <a:latin typeface="Arial Black" pitchFamily="34" charset="0"/>
                  </a:endParaRPr>
                </a:p>
              </p:txBody>
            </p:sp>
            <p:grpSp>
              <p:nvGrpSpPr>
                <p:cNvPr id="229435" name="Group 82"/>
                <p:cNvGrpSpPr>
                  <a:grpSpLocks/>
                </p:cNvGrpSpPr>
                <p:nvPr/>
              </p:nvGrpSpPr>
              <p:grpSpPr bwMode="auto">
                <a:xfrm>
                  <a:off x="4242" y="5"/>
                  <a:ext cx="251" cy="596"/>
                  <a:chOff x="2800" y="41"/>
                  <a:chExt cx="640" cy="1520"/>
                </a:xfrm>
              </p:grpSpPr>
              <p:sp>
                <p:nvSpPr>
                  <p:cNvPr id="28755" name="Freeform 83"/>
                  <p:cNvSpPr>
                    <a:spLocks/>
                  </p:cNvSpPr>
                  <p:nvPr/>
                </p:nvSpPr>
                <p:spPr bwMode="hidden">
                  <a:xfrm rot="-3857755">
                    <a:off x="2371" y="927"/>
                    <a:ext cx="1042" cy="18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56" name="Freeform 84"/>
                  <p:cNvSpPr>
                    <a:spLocks/>
                  </p:cNvSpPr>
                  <p:nvPr/>
                </p:nvSpPr>
                <p:spPr bwMode="hidden">
                  <a:xfrm rot="-3857755">
                    <a:off x="3013" y="180"/>
                    <a:ext cx="566" cy="28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229436" name="Group 85"/>
                <p:cNvGrpSpPr>
                  <a:grpSpLocks/>
                </p:cNvGrpSpPr>
                <p:nvPr/>
              </p:nvGrpSpPr>
              <p:grpSpPr bwMode="auto">
                <a:xfrm>
                  <a:off x="4295" y="53"/>
                  <a:ext cx="398" cy="574"/>
                  <a:chOff x="2934" y="163"/>
                  <a:chExt cx="1017" cy="1464"/>
                </a:xfrm>
              </p:grpSpPr>
              <p:sp>
                <p:nvSpPr>
                  <p:cNvPr id="28758" name="Freeform 86"/>
                  <p:cNvSpPr>
                    <a:spLocks/>
                  </p:cNvSpPr>
                  <p:nvPr/>
                </p:nvSpPr>
                <p:spPr bwMode="hidden">
                  <a:xfrm rot="-2777260">
                    <a:off x="2493" y="915"/>
                    <a:ext cx="1154" cy="27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59" name="Freeform 87"/>
                  <p:cNvSpPr>
                    <a:spLocks/>
                  </p:cNvSpPr>
                  <p:nvPr/>
                </p:nvSpPr>
                <p:spPr bwMode="hidden">
                  <a:xfrm rot="-2777260">
                    <a:off x="3431" y="262"/>
                    <a:ext cx="619" cy="42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229437" name="Group 88"/>
                <p:cNvGrpSpPr>
                  <a:grpSpLocks/>
                </p:cNvGrpSpPr>
                <p:nvPr/>
              </p:nvGrpSpPr>
              <p:grpSpPr bwMode="auto">
                <a:xfrm>
                  <a:off x="4215" y="2"/>
                  <a:ext cx="95" cy="567"/>
                  <a:chOff x="2730" y="32"/>
                  <a:chExt cx="243" cy="1448"/>
                </a:xfrm>
              </p:grpSpPr>
              <p:sp>
                <p:nvSpPr>
                  <p:cNvPr id="28761" name="Freeform 89"/>
                  <p:cNvSpPr>
                    <a:spLocks/>
                  </p:cNvSpPr>
                  <p:nvPr/>
                </p:nvSpPr>
                <p:spPr bwMode="hidden">
                  <a:xfrm rot="-4903748">
                    <a:off x="2297" y="959"/>
                    <a:ext cx="954" cy="8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62" name="Freeform 90"/>
                  <p:cNvSpPr>
                    <a:spLocks/>
                  </p:cNvSpPr>
                  <p:nvPr/>
                </p:nvSpPr>
                <p:spPr bwMode="hidden">
                  <a:xfrm rot="-4903748">
                    <a:off x="2650" y="222"/>
                    <a:ext cx="511" cy="13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229438" name="Group 91"/>
                <p:cNvGrpSpPr>
                  <a:grpSpLocks/>
                </p:cNvGrpSpPr>
                <p:nvPr/>
              </p:nvGrpSpPr>
              <p:grpSpPr bwMode="auto">
                <a:xfrm>
                  <a:off x="3514" y="683"/>
                  <a:ext cx="425" cy="960"/>
                  <a:chOff x="943" y="1769"/>
                  <a:chExt cx="1085" cy="2450"/>
                </a:xfrm>
              </p:grpSpPr>
              <p:sp>
                <p:nvSpPr>
                  <p:cNvPr id="28764" name="Freeform 92"/>
                  <p:cNvSpPr>
                    <a:spLocks/>
                  </p:cNvSpPr>
                  <p:nvPr/>
                </p:nvSpPr>
                <p:spPr bwMode="hidden">
                  <a:xfrm rot="18335692" flipH="1">
                    <a:off x="1009" y="2474"/>
                    <a:ext cx="1724" cy="31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65" name="Freeform 93"/>
                  <p:cNvSpPr>
                    <a:spLocks/>
                  </p:cNvSpPr>
                  <p:nvPr/>
                </p:nvSpPr>
                <p:spPr bwMode="hidden">
                  <a:xfrm rot="18335692" flipH="1">
                    <a:off x="734" y="3432"/>
                    <a:ext cx="907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229439" name="Group 94"/>
                <p:cNvGrpSpPr>
                  <a:grpSpLocks/>
                </p:cNvGrpSpPr>
                <p:nvPr/>
              </p:nvGrpSpPr>
              <p:grpSpPr bwMode="auto">
                <a:xfrm>
                  <a:off x="3715" y="748"/>
                  <a:ext cx="300" cy="930"/>
                  <a:chOff x="1455" y="1936"/>
                  <a:chExt cx="766" cy="2373"/>
                </a:xfrm>
              </p:grpSpPr>
              <p:sp>
                <p:nvSpPr>
                  <p:cNvPr id="28767" name="Freeform 95"/>
                  <p:cNvSpPr>
                    <a:spLocks/>
                  </p:cNvSpPr>
                  <p:nvPr/>
                </p:nvSpPr>
                <p:spPr bwMode="hidden">
                  <a:xfrm rot="17542885" flipH="1">
                    <a:off x="1268" y="2577"/>
                    <a:ext cx="1594" cy="31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68" name="Freeform 96"/>
                  <p:cNvSpPr>
                    <a:spLocks/>
                  </p:cNvSpPr>
                  <p:nvPr/>
                </p:nvSpPr>
                <p:spPr bwMode="hidden">
                  <a:xfrm rot="17542885" flipH="1">
                    <a:off x="1291" y="3603"/>
                    <a:ext cx="820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229440" name="Group 97"/>
                <p:cNvGrpSpPr>
                  <a:grpSpLocks/>
                </p:cNvGrpSpPr>
                <p:nvPr/>
              </p:nvGrpSpPr>
              <p:grpSpPr bwMode="auto">
                <a:xfrm rot="88588">
                  <a:off x="3923" y="769"/>
                  <a:ext cx="180" cy="913"/>
                  <a:chOff x="1956" y="1990"/>
                  <a:chExt cx="492" cy="2604"/>
                </a:xfrm>
              </p:grpSpPr>
              <p:sp>
                <p:nvSpPr>
                  <p:cNvPr id="28770" name="Freeform 98"/>
                  <p:cNvSpPr>
                    <a:spLocks/>
                  </p:cNvSpPr>
                  <p:nvPr/>
                </p:nvSpPr>
                <p:spPr bwMode="hidden">
                  <a:xfrm rot="16782062" flipH="1">
                    <a:off x="1339" y="2658"/>
                    <a:ext cx="1722" cy="30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71" name="Freeform 99"/>
                  <p:cNvSpPr>
                    <a:spLocks/>
                  </p:cNvSpPr>
                  <p:nvPr/>
                </p:nvSpPr>
                <p:spPr bwMode="hidden">
                  <a:xfrm rot="16782062" flipH="1">
                    <a:off x="1669" y="3847"/>
                    <a:ext cx="920" cy="441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229441" name="Group 100"/>
                <p:cNvGrpSpPr>
                  <a:grpSpLocks/>
                </p:cNvGrpSpPr>
                <p:nvPr/>
              </p:nvGrpSpPr>
              <p:grpSpPr bwMode="auto">
                <a:xfrm>
                  <a:off x="4451" y="662"/>
                  <a:ext cx="442" cy="951"/>
                  <a:chOff x="3334" y="1717"/>
                  <a:chExt cx="1125" cy="2426"/>
                </a:xfrm>
              </p:grpSpPr>
              <p:sp>
                <p:nvSpPr>
                  <p:cNvPr id="28773" name="Freeform 101"/>
                  <p:cNvSpPr>
                    <a:spLocks/>
                  </p:cNvSpPr>
                  <p:nvPr/>
                </p:nvSpPr>
                <p:spPr bwMode="hidden">
                  <a:xfrm rot="3144576">
                    <a:off x="2627" y="2423"/>
                    <a:ext cx="1723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74" name="Freeform 102"/>
                  <p:cNvSpPr>
                    <a:spLocks/>
                  </p:cNvSpPr>
                  <p:nvPr/>
                </p:nvSpPr>
                <p:spPr bwMode="hidden">
                  <a:xfrm rot="3144576">
                    <a:off x="3752" y="3435"/>
                    <a:ext cx="925" cy="491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229442" name="Group 103"/>
                <p:cNvGrpSpPr>
                  <a:grpSpLocks/>
                </p:cNvGrpSpPr>
                <p:nvPr/>
              </p:nvGrpSpPr>
              <p:grpSpPr bwMode="auto">
                <a:xfrm>
                  <a:off x="4391" y="721"/>
                  <a:ext cx="347" cy="951"/>
                  <a:chOff x="3181" y="1866"/>
                  <a:chExt cx="883" cy="2426"/>
                </a:xfrm>
              </p:grpSpPr>
              <p:sp>
                <p:nvSpPr>
                  <p:cNvPr id="28776" name="Freeform 104"/>
                  <p:cNvSpPr>
                    <a:spLocks/>
                  </p:cNvSpPr>
                  <p:nvPr/>
                </p:nvSpPr>
                <p:spPr bwMode="hidden">
                  <a:xfrm rot="3745735">
                    <a:off x="2509" y="2456"/>
                    <a:ext cx="1643" cy="299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77" name="Freeform 105"/>
                  <p:cNvSpPr>
                    <a:spLocks/>
                  </p:cNvSpPr>
                  <p:nvPr/>
                </p:nvSpPr>
                <p:spPr bwMode="hidden">
                  <a:xfrm rot="3745735">
                    <a:off x="3387" y="3526"/>
                    <a:ext cx="885" cy="46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229443" name="Group 106"/>
                <p:cNvGrpSpPr>
                  <a:grpSpLocks/>
                </p:cNvGrpSpPr>
                <p:nvPr/>
              </p:nvGrpSpPr>
              <p:grpSpPr bwMode="auto">
                <a:xfrm>
                  <a:off x="4323" y="767"/>
                  <a:ext cx="243" cy="935"/>
                  <a:chOff x="3006" y="1983"/>
                  <a:chExt cx="619" cy="2386"/>
                </a:xfrm>
              </p:grpSpPr>
              <p:sp>
                <p:nvSpPr>
                  <p:cNvPr id="28779" name="Freeform 107"/>
                  <p:cNvSpPr>
                    <a:spLocks/>
                  </p:cNvSpPr>
                  <p:nvPr/>
                </p:nvSpPr>
                <p:spPr bwMode="hidden">
                  <a:xfrm rot="4286818">
                    <a:off x="2328" y="2644"/>
                    <a:ext cx="1600" cy="24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80" name="Freeform 108"/>
                  <p:cNvSpPr>
                    <a:spLocks/>
                  </p:cNvSpPr>
                  <p:nvPr/>
                </p:nvSpPr>
                <p:spPr bwMode="hidden">
                  <a:xfrm rot="4286818">
                    <a:off x="3006" y="3662"/>
                    <a:ext cx="851" cy="38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229444" name="Group 109"/>
                <p:cNvGrpSpPr>
                  <a:grpSpLocks/>
                </p:cNvGrpSpPr>
                <p:nvPr/>
              </p:nvGrpSpPr>
              <p:grpSpPr bwMode="auto">
                <a:xfrm>
                  <a:off x="4249" y="813"/>
                  <a:ext cx="159" cy="870"/>
                  <a:chOff x="2819" y="2101"/>
                  <a:chExt cx="405" cy="2219"/>
                </a:xfrm>
              </p:grpSpPr>
              <p:sp>
                <p:nvSpPr>
                  <p:cNvPr id="28782" name="Freeform 110"/>
                  <p:cNvSpPr>
                    <a:spLocks/>
                  </p:cNvSpPr>
                  <p:nvPr/>
                </p:nvSpPr>
                <p:spPr bwMode="hidden">
                  <a:xfrm rot="4898956">
                    <a:off x="2227" y="2677"/>
                    <a:ext cx="1432" cy="24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83" name="Freeform 111"/>
                  <p:cNvSpPr>
                    <a:spLocks/>
                  </p:cNvSpPr>
                  <p:nvPr/>
                </p:nvSpPr>
                <p:spPr bwMode="hidden">
                  <a:xfrm rot="4898956">
                    <a:off x="2637" y="3643"/>
                    <a:ext cx="789" cy="38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229445" name="Group 112"/>
                <p:cNvGrpSpPr>
                  <a:grpSpLocks/>
                </p:cNvGrpSpPr>
                <p:nvPr/>
              </p:nvGrpSpPr>
              <p:grpSpPr bwMode="auto">
                <a:xfrm>
                  <a:off x="4045" y="826"/>
                  <a:ext cx="167" cy="857"/>
                  <a:chOff x="2287" y="2135"/>
                  <a:chExt cx="426" cy="2185"/>
                </a:xfrm>
              </p:grpSpPr>
              <p:sp>
                <p:nvSpPr>
                  <p:cNvPr id="28785" name="Freeform 113"/>
                  <p:cNvSpPr>
                    <a:spLocks/>
                  </p:cNvSpPr>
                  <p:nvPr/>
                </p:nvSpPr>
                <p:spPr bwMode="hidden">
                  <a:xfrm rot="5755659">
                    <a:off x="1903" y="2758"/>
                    <a:ext cx="1432" cy="18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86" name="Freeform 114"/>
                  <p:cNvSpPr>
                    <a:spLocks/>
                  </p:cNvSpPr>
                  <p:nvPr/>
                </p:nvSpPr>
                <p:spPr bwMode="hidden">
                  <a:xfrm rot="5755659">
                    <a:off x="2051" y="3700"/>
                    <a:ext cx="767" cy="294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</p:grpSp>
          <p:sp>
            <p:nvSpPr>
              <p:cNvPr id="28787" name="Freeform 115"/>
              <p:cNvSpPr>
                <a:spLocks/>
              </p:cNvSpPr>
              <p:nvPr/>
            </p:nvSpPr>
            <p:spPr bwMode="hidden">
              <a:xfrm flipH="1">
                <a:off x="3873" y="934"/>
                <a:ext cx="190" cy="58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788" name="Arc 116"/>
              <p:cNvSpPr>
                <a:spLocks/>
              </p:cNvSpPr>
              <p:nvPr/>
            </p:nvSpPr>
            <p:spPr bwMode="hidden">
              <a:xfrm flipH="1">
                <a:off x="3527" y="725"/>
                <a:ext cx="832" cy="900"/>
              </a:xfrm>
              <a:custGeom>
                <a:avLst/>
                <a:gdLst>
                  <a:gd name="G0" fmla="+- 0 0 0"/>
                  <a:gd name="G1" fmla="+- 20897 0 0"/>
                  <a:gd name="G2" fmla="+- 21600 0 0"/>
                  <a:gd name="T0" fmla="*/ 5467 w 21600"/>
                  <a:gd name="T1" fmla="*/ 0 h 21602"/>
                  <a:gd name="T2" fmla="*/ 21589 w 21600"/>
                  <a:gd name="T3" fmla="*/ 21602 h 21602"/>
                  <a:gd name="T4" fmla="*/ 0 w 21600"/>
                  <a:gd name="T5" fmla="*/ 20897 h 21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789" name="Arc 117"/>
              <p:cNvSpPr>
                <a:spLocks/>
              </p:cNvSpPr>
              <p:nvPr/>
            </p:nvSpPr>
            <p:spPr bwMode="hidden">
              <a:xfrm flipV="1">
                <a:off x="4278" y="179"/>
                <a:ext cx="1007" cy="802"/>
              </a:xfrm>
              <a:custGeom>
                <a:avLst/>
                <a:gdLst>
                  <a:gd name="G0" fmla="+- 17826 0 0"/>
                  <a:gd name="G1" fmla="+- 0 0 0"/>
                  <a:gd name="G2" fmla="+- 21600 0 0"/>
                  <a:gd name="T0" fmla="*/ 36729 w 36729"/>
                  <a:gd name="T1" fmla="*/ 10451 h 21600"/>
                  <a:gd name="T2" fmla="*/ 0 w 36729"/>
                  <a:gd name="T3" fmla="*/ 12197 h 21600"/>
                  <a:gd name="T4" fmla="*/ 17826 w 36729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729" h="21600" fill="none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</a:path>
                  <a:path w="36729" h="21600" stroke="0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  <a:lnTo>
                      <a:pt x="17826" y="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790" name="Arc 118"/>
              <p:cNvSpPr>
                <a:spLocks/>
              </p:cNvSpPr>
              <p:nvPr/>
            </p:nvSpPr>
            <p:spPr bwMode="hidden">
              <a:xfrm flipH="1">
                <a:off x="3612" y="580"/>
                <a:ext cx="485" cy="933"/>
              </a:xfrm>
              <a:custGeom>
                <a:avLst/>
                <a:gdLst>
                  <a:gd name="G0" fmla="+- 7340 0 0"/>
                  <a:gd name="G1" fmla="+- 21600 0 0"/>
                  <a:gd name="G2" fmla="+- 21600 0 0"/>
                  <a:gd name="T0" fmla="*/ 0 w 28940"/>
                  <a:gd name="T1" fmla="*/ 1285 h 22305"/>
                  <a:gd name="T2" fmla="*/ 28929 w 28940"/>
                  <a:gd name="T3" fmla="*/ 22305 h 22305"/>
                  <a:gd name="T4" fmla="*/ 7340 w 2894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791" name="Arc 119"/>
              <p:cNvSpPr>
                <a:spLocks/>
              </p:cNvSpPr>
              <p:nvPr/>
            </p:nvSpPr>
            <p:spPr bwMode="hidden">
              <a:xfrm flipH="1">
                <a:off x="3267" y="628"/>
                <a:ext cx="791" cy="928"/>
              </a:xfrm>
              <a:custGeom>
                <a:avLst/>
                <a:gdLst>
                  <a:gd name="G0" fmla="+- 8873 0 0"/>
                  <a:gd name="G1" fmla="+- 21600 0 0"/>
                  <a:gd name="G2" fmla="+- 21600 0 0"/>
                  <a:gd name="T0" fmla="*/ 0 w 30473"/>
                  <a:gd name="T1" fmla="*/ 1907 h 22305"/>
                  <a:gd name="T2" fmla="*/ 30462 w 30473"/>
                  <a:gd name="T3" fmla="*/ 22305 h 22305"/>
                  <a:gd name="T4" fmla="*/ 8873 w 30473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473" h="22305" fill="none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</a:path>
                  <a:path w="30473" h="22305" stroke="0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  <a:lnTo>
                      <a:pt x="8873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792" name="Arc 120"/>
              <p:cNvSpPr>
                <a:spLocks/>
              </p:cNvSpPr>
              <p:nvPr/>
            </p:nvSpPr>
            <p:spPr bwMode="hidden">
              <a:xfrm flipH="1">
                <a:off x="3197" y="458"/>
                <a:ext cx="932" cy="933"/>
              </a:xfrm>
              <a:custGeom>
                <a:avLst/>
                <a:gdLst>
                  <a:gd name="G0" fmla="+- 12855 0 0"/>
                  <a:gd name="G1" fmla="+- 21600 0 0"/>
                  <a:gd name="G2" fmla="+- 21600 0 0"/>
                  <a:gd name="T0" fmla="*/ 0 w 34455"/>
                  <a:gd name="T1" fmla="*/ 4241 h 22305"/>
                  <a:gd name="T2" fmla="*/ 34444 w 34455"/>
                  <a:gd name="T3" fmla="*/ 22305 h 22305"/>
                  <a:gd name="T4" fmla="*/ 12855 w 34455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793" name="Arc 121"/>
              <p:cNvSpPr>
                <a:spLocks/>
              </p:cNvSpPr>
              <p:nvPr/>
            </p:nvSpPr>
            <p:spPr bwMode="hidden">
              <a:xfrm>
                <a:off x="4229" y="589"/>
                <a:ext cx="149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794" name="Arc 122"/>
              <p:cNvSpPr>
                <a:spLocks/>
              </p:cNvSpPr>
              <p:nvPr/>
            </p:nvSpPr>
            <p:spPr bwMode="hidden">
              <a:xfrm>
                <a:off x="4269" y="585"/>
                <a:ext cx="393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795" name="Arc 123"/>
              <p:cNvSpPr>
                <a:spLocks/>
              </p:cNvSpPr>
              <p:nvPr/>
            </p:nvSpPr>
            <p:spPr bwMode="hidden">
              <a:xfrm>
                <a:off x="4302" y="463"/>
                <a:ext cx="558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796" name="Freeform 124"/>
              <p:cNvSpPr>
                <a:spLocks/>
              </p:cNvSpPr>
              <p:nvPr/>
            </p:nvSpPr>
            <p:spPr bwMode="hidden">
              <a:xfrm>
                <a:off x="4410" y="1033"/>
                <a:ext cx="188" cy="58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797" name="Freeform 125"/>
              <p:cNvSpPr>
                <a:spLocks/>
              </p:cNvSpPr>
              <p:nvPr/>
            </p:nvSpPr>
            <p:spPr bwMode="hidden">
              <a:xfrm rot="19660755" flipV="1">
                <a:off x="4114" y="843"/>
                <a:ext cx="171" cy="326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798" name="Arc 126"/>
              <p:cNvSpPr>
                <a:spLocks/>
              </p:cNvSpPr>
              <p:nvPr/>
            </p:nvSpPr>
            <p:spPr bwMode="hidden">
              <a:xfrm flipH="1">
                <a:off x="3144" y="319"/>
                <a:ext cx="996" cy="933"/>
              </a:xfrm>
              <a:custGeom>
                <a:avLst/>
                <a:gdLst>
                  <a:gd name="G0" fmla="+- 15230 0 0"/>
                  <a:gd name="G1" fmla="+- 21600 0 0"/>
                  <a:gd name="G2" fmla="+- 21600 0 0"/>
                  <a:gd name="T0" fmla="*/ 0 w 36830"/>
                  <a:gd name="T1" fmla="*/ 6283 h 22305"/>
                  <a:gd name="T2" fmla="*/ 36819 w 36830"/>
                  <a:gd name="T3" fmla="*/ 22305 h 22305"/>
                  <a:gd name="T4" fmla="*/ 15230 w 3683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830" h="22305" fill="none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</a:path>
                  <a:path w="36830" h="22305" stroke="0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  <a:lnTo>
                      <a:pt x="1523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799" name="Arc 127"/>
              <p:cNvSpPr>
                <a:spLocks/>
              </p:cNvSpPr>
              <p:nvPr/>
            </p:nvSpPr>
            <p:spPr bwMode="hidden">
              <a:xfrm flipH="1">
                <a:off x="3426" y="122"/>
                <a:ext cx="724" cy="899"/>
              </a:xfrm>
              <a:custGeom>
                <a:avLst/>
                <a:gdLst>
                  <a:gd name="G0" fmla="+- 18231 0 0"/>
                  <a:gd name="G1" fmla="+- 21600 0 0"/>
                  <a:gd name="G2" fmla="+- 21600 0 0"/>
                  <a:gd name="T0" fmla="*/ 0 w 31881"/>
                  <a:gd name="T1" fmla="*/ 10016 h 21600"/>
                  <a:gd name="T2" fmla="*/ 31881 w 31881"/>
                  <a:gd name="T3" fmla="*/ 4860 h 21600"/>
                  <a:gd name="T4" fmla="*/ 18231 w 31881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881" h="21600" fill="none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</a:path>
                  <a:path w="31881" h="21600" stroke="0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  <a:lnTo>
                      <a:pt x="18231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800" name="Arc 128"/>
              <p:cNvSpPr>
                <a:spLocks/>
              </p:cNvSpPr>
              <p:nvPr/>
            </p:nvSpPr>
            <p:spPr bwMode="hidden">
              <a:xfrm>
                <a:off x="4199" y="502"/>
                <a:ext cx="297" cy="901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1146"/>
                  <a:gd name="T1" fmla="*/ 4512 h 21600"/>
                  <a:gd name="T2" fmla="*/ 31146 w 31146"/>
                  <a:gd name="T3" fmla="*/ 9561 h 21600"/>
                  <a:gd name="T4" fmla="*/ 13212 w 31146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146" h="21600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</a:path>
                  <a:path w="31146" h="21600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801" name="Freeform 129"/>
              <p:cNvSpPr>
                <a:spLocks/>
              </p:cNvSpPr>
              <p:nvPr/>
            </p:nvSpPr>
            <p:spPr bwMode="hidden">
              <a:xfrm flipH="1">
                <a:off x="3307" y="981"/>
                <a:ext cx="426" cy="59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802" name="Freeform 130"/>
              <p:cNvSpPr>
                <a:spLocks/>
              </p:cNvSpPr>
              <p:nvPr/>
            </p:nvSpPr>
            <p:spPr bwMode="hidden">
              <a:xfrm flipH="1">
                <a:off x="3507" y="350"/>
                <a:ext cx="273" cy="59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803" name="Freeform 131"/>
              <p:cNvSpPr>
                <a:spLocks/>
              </p:cNvSpPr>
              <p:nvPr/>
            </p:nvSpPr>
            <p:spPr bwMode="hidden">
              <a:xfrm flipH="1">
                <a:off x="3821" y="172"/>
                <a:ext cx="164" cy="59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804" name="Freeform 132"/>
              <p:cNvSpPr>
                <a:spLocks/>
              </p:cNvSpPr>
              <p:nvPr/>
            </p:nvSpPr>
            <p:spPr bwMode="hidden">
              <a:xfrm>
                <a:off x="4841" y="894"/>
                <a:ext cx="395" cy="62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805" name="Freeform 133"/>
              <p:cNvSpPr>
                <a:spLocks/>
              </p:cNvSpPr>
              <p:nvPr/>
            </p:nvSpPr>
            <p:spPr bwMode="hidden">
              <a:xfrm>
                <a:off x="4636" y="576"/>
                <a:ext cx="594" cy="41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806" name="Freeform 134"/>
              <p:cNvSpPr>
                <a:spLocks/>
              </p:cNvSpPr>
              <p:nvPr/>
            </p:nvSpPr>
            <p:spPr bwMode="hidden">
              <a:xfrm>
                <a:off x="4658" y="132"/>
                <a:ext cx="260" cy="55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807" name="Freeform 135"/>
              <p:cNvSpPr>
                <a:spLocks/>
              </p:cNvSpPr>
              <p:nvPr/>
            </p:nvSpPr>
            <p:spPr bwMode="hidden">
              <a:xfrm rot="20253369">
                <a:off x="4401" y="599"/>
                <a:ext cx="175" cy="32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808" name="Freeform 136"/>
              <p:cNvSpPr>
                <a:spLocks/>
              </p:cNvSpPr>
              <p:nvPr/>
            </p:nvSpPr>
            <p:spPr bwMode="hidden">
              <a:xfrm rot="1346631" flipH="1">
                <a:off x="3783" y="589"/>
                <a:ext cx="172" cy="33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</p:grpSp>
      </p:grpSp>
      <p:sp>
        <p:nvSpPr>
          <p:cNvPr id="229379" name="Rectangle 13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01625"/>
            <a:ext cx="7772400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229380" name="Rectangle 1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28811" name="Rectangle 13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+mn-lt"/>
              </a:defRPr>
            </a:lvl1pPr>
          </a:lstStyle>
          <a:p>
            <a:pPr>
              <a:defRPr/>
            </a:pPr>
            <a:fld id="{6992C247-DB7D-43A0-A8A0-B809C9418AA6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28812" name="Rectangle 14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28813" name="Rectangle 1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C52E6CB2-9A30-458A-9ECA-A76B428CDC5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5524" r:id="rId1"/>
    <p:sldLayoutId id="2147485525" r:id="rId2"/>
    <p:sldLayoutId id="2147485526" r:id="rId3"/>
    <p:sldLayoutId id="2147485527" r:id="rId4"/>
    <p:sldLayoutId id="2147485528" r:id="rId5"/>
    <p:sldLayoutId id="2147485529" r:id="rId6"/>
    <p:sldLayoutId id="2147485530" r:id="rId7"/>
    <p:sldLayoutId id="2147485531" r:id="rId8"/>
    <p:sldLayoutId id="2147485532" r:id="rId9"/>
    <p:sldLayoutId id="2147485533" r:id="rId10"/>
    <p:sldLayoutId id="2147485534" r:id="rId11"/>
    <p:sldLayoutId id="2147485535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cs typeface="Angsana New" pitchFamily="18" charset="-34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cs typeface="Angsana New" pitchFamily="18" charset="-34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cs typeface="Angsana New" pitchFamily="18" charset="-34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cs typeface="Angsana New" pitchFamily="18" charset="-34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cs typeface="Angsana New" pitchFamily="18" charset="-34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cs typeface="Angsana New" pitchFamily="18" charset="-34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cs typeface="Angsana New" pitchFamily="18" charset="-34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•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−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4927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73238"/>
            <a:ext cx="8229600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grpSp>
        <p:nvGrpSpPr>
          <p:cNvPr id="16388" name="Group 7"/>
          <p:cNvGrpSpPr>
            <a:grpSpLocks/>
          </p:cNvGrpSpPr>
          <p:nvPr/>
        </p:nvGrpSpPr>
        <p:grpSpPr bwMode="auto">
          <a:xfrm>
            <a:off x="36513" y="6191250"/>
            <a:ext cx="9144000" cy="333375"/>
            <a:chOff x="22" y="4020"/>
            <a:chExt cx="5760" cy="210"/>
          </a:xfrm>
        </p:grpSpPr>
        <p:sp>
          <p:nvSpPr>
            <p:cNvPr id="1032" name="AutoShape 8"/>
            <p:cNvSpPr>
              <a:spLocks noChangeArrowheads="1"/>
            </p:cNvSpPr>
            <p:nvPr/>
          </p:nvSpPr>
          <p:spPr bwMode="auto">
            <a:xfrm>
              <a:off x="22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33" name="AutoShape 9"/>
            <p:cNvSpPr>
              <a:spLocks noChangeArrowheads="1"/>
            </p:cNvSpPr>
            <p:nvPr/>
          </p:nvSpPr>
          <p:spPr bwMode="auto">
            <a:xfrm>
              <a:off x="266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34" name="AutoShape 10"/>
            <p:cNvSpPr>
              <a:spLocks noChangeArrowheads="1"/>
            </p:cNvSpPr>
            <p:nvPr/>
          </p:nvSpPr>
          <p:spPr bwMode="auto">
            <a:xfrm>
              <a:off x="511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35" name="AutoShape 11"/>
            <p:cNvSpPr>
              <a:spLocks noChangeArrowheads="1"/>
            </p:cNvSpPr>
            <p:nvPr/>
          </p:nvSpPr>
          <p:spPr bwMode="auto">
            <a:xfrm>
              <a:off x="755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36" name="AutoShape 12"/>
            <p:cNvSpPr>
              <a:spLocks noChangeArrowheads="1"/>
            </p:cNvSpPr>
            <p:nvPr/>
          </p:nvSpPr>
          <p:spPr bwMode="auto">
            <a:xfrm>
              <a:off x="1000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37" name="AutoShape 13"/>
            <p:cNvSpPr>
              <a:spLocks noChangeArrowheads="1"/>
            </p:cNvSpPr>
            <p:nvPr/>
          </p:nvSpPr>
          <p:spPr bwMode="auto">
            <a:xfrm>
              <a:off x="1244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38" name="AutoShape 14"/>
            <p:cNvSpPr>
              <a:spLocks noChangeArrowheads="1"/>
            </p:cNvSpPr>
            <p:nvPr/>
          </p:nvSpPr>
          <p:spPr bwMode="auto">
            <a:xfrm>
              <a:off x="1489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39" name="AutoShape 15"/>
            <p:cNvSpPr>
              <a:spLocks noChangeArrowheads="1"/>
            </p:cNvSpPr>
            <p:nvPr/>
          </p:nvSpPr>
          <p:spPr bwMode="auto">
            <a:xfrm>
              <a:off x="1733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40" name="AutoShape 16"/>
            <p:cNvSpPr>
              <a:spLocks noChangeArrowheads="1"/>
            </p:cNvSpPr>
            <p:nvPr/>
          </p:nvSpPr>
          <p:spPr bwMode="auto">
            <a:xfrm>
              <a:off x="1978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41" name="AutoShape 17"/>
            <p:cNvSpPr>
              <a:spLocks noChangeArrowheads="1"/>
            </p:cNvSpPr>
            <p:nvPr/>
          </p:nvSpPr>
          <p:spPr bwMode="auto">
            <a:xfrm>
              <a:off x="2222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42" name="AutoShape 18"/>
            <p:cNvSpPr>
              <a:spLocks noChangeArrowheads="1"/>
            </p:cNvSpPr>
            <p:nvPr/>
          </p:nvSpPr>
          <p:spPr bwMode="auto">
            <a:xfrm>
              <a:off x="2711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43" name="AutoShape 19"/>
            <p:cNvSpPr>
              <a:spLocks noChangeArrowheads="1"/>
            </p:cNvSpPr>
            <p:nvPr/>
          </p:nvSpPr>
          <p:spPr bwMode="auto">
            <a:xfrm>
              <a:off x="2956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44" name="AutoShape 20"/>
            <p:cNvSpPr>
              <a:spLocks noChangeArrowheads="1"/>
            </p:cNvSpPr>
            <p:nvPr/>
          </p:nvSpPr>
          <p:spPr bwMode="auto">
            <a:xfrm>
              <a:off x="3200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45" name="AutoShape 21"/>
            <p:cNvSpPr>
              <a:spLocks noChangeArrowheads="1"/>
            </p:cNvSpPr>
            <p:nvPr/>
          </p:nvSpPr>
          <p:spPr bwMode="auto">
            <a:xfrm>
              <a:off x="3445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46" name="AutoShape 22"/>
            <p:cNvSpPr>
              <a:spLocks noChangeArrowheads="1"/>
            </p:cNvSpPr>
            <p:nvPr/>
          </p:nvSpPr>
          <p:spPr bwMode="auto">
            <a:xfrm>
              <a:off x="3689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47" name="AutoShape 23"/>
            <p:cNvSpPr>
              <a:spLocks noChangeArrowheads="1"/>
            </p:cNvSpPr>
            <p:nvPr/>
          </p:nvSpPr>
          <p:spPr bwMode="auto">
            <a:xfrm>
              <a:off x="3934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48" name="AutoShape 24"/>
            <p:cNvSpPr>
              <a:spLocks noChangeArrowheads="1"/>
            </p:cNvSpPr>
            <p:nvPr/>
          </p:nvSpPr>
          <p:spPr bwMode="auto">
            <a:xfrm>
              <a:off x="4423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49" name="AutoShape 25"/>
            <p:cNvSpPr>
              <a:spLocks noChangeArrowheads="1"/>
            </p:cNvSpPr>
            <p:nvPr/>
          </p:nvSpPr>
          <p:spPr bwMode="auto">
            <a:xfrm>
              <a:off x="4667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50" name="AutoShape 26"/>
            <p:cNvSpPr>
              <a:spLocks noChangeArrowheads="1"/>
            </p:cNvSpPr>
            <p:nvPr/>
          </p:nvSpPr>
          <p:spPr bwMode="auto">
            <a:xfrm>
              <a:off x="4912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51" name="AutoShape 27"/>
            <p:cNvSpPr>
              <a:spLocks noChangeArrowheads="1"/>
            </p:cNvSpPr>
            <p:nvPr/>
          </p:nvSpPr>
          <p:spPr bwMode="auto">
            <a:xfrm>
              <a:off x="5156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52" name="AutoShape 28"/>
            <p:cNvSpPr>
              <a:spLocks noChangeArrowheads="1"/>
            </p:cNvSpPr>
            <p:nvPr/>
          </p:nvSpPr>
          <p:spPr bwMode="auto">
            <a:xfrm>
              <a:off x="5401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53" name="AutoShape 29"/>
            <p:cNvSpPr>
              <a:spLocks noChangeArrowheads="1"/>
            </p:cNvSpPr>
            <p:nvPr/>
          </p:nvSpPr>
          <p:spPr bwMode="auto">
            <a:xfrm>
              <a:off x="5646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54" name="AutoShape 30"/>
            <p:cNvSpPr>
              <a:spLocks noChangeArrowheads="1"/>
            </p:cNvSpPr>
            <p:nvPr/>
          </p:nvSpPr>
          <p:spPr bwMode="auto">
            <a:xfrm>
              <a:off x="2467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55" name="AutoShape 31"/>
            <p:cNvSpPr>
              <a:spLocks noChangeArrowheads="1"/>
            </p:cNvSpPr>
            <p:nvPr/>
          </p:nvSpPr>
          <p:spPr bwMode="auto">
            <a:xfrm>
              <a:off x="4178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16389" name="Group 32"/>
          <p:cNvGrpSpPr>
            <a:grpSpLocks/>
          </p:cNvGrpSpPr>
          <p:nvPr/>
        </p:nvGrpSpPr>
        <p:grpSpPr bwMode="auto">
          <a:xfrm>
            <a:off x="36513" y="123825"/>
            <a:ext cx="9144000" cy="333375"/>
            <a:chOff x="22" y="4020"/>
            <a:chExt cx="5760" cy="210"/>
          </a:xfrm>
        </p:grpSpPr>
        <p:sp>
          <p:nvSpPr>
            <p:cNvPr id="1057" name="AutoShape 33"/>
            <p:cNvSpPr>
              <a:spLocks noChangeArrowheads="1"/>
            </p:cNvSpPr>
            <p:nvPr/>
          </p:nvSpPr>
          <p:spPr bwMode="auto">
            <a:xfrm>
              <a:off x="22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58" name="AutoShape 34"/>
            <p:cNvSpPr>
              <a:spLocks noChangeArrowheads="1"/>
            </p:cNvSpPr>
            <p:nvPr/>
          </p:nvSpPr>
          <p:spPr bwMode="auto">
            <a:xfrm>
              <a:off x="266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59" name="AutoShape 35"/>
            <p:cNvSpPr>
              <a:spLocks noChangeArrowheads="1"/>
            </p:cNvSpPr>
            <p:nvPr/>
          </p:nvSpPr>
          <p:spPr bwMode="auto">
            <a:xfrm>
              <a:off x="511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60" name="AutoShape 36"/>
            <p:cNvSpPr>
              <a:spLocks noChangeArrowheads="1"/>
            </p:cNvSpPr>
            <p:nvPr/>
          </p:nvSpPr>
          <p:spPr bwMode="auto">
            <a:xfrm>
              <a:off x="755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61" name="AutoShape 37"/>
            <p:cNvSpPr>
              <a:spLocks noChangeArrowheads="1"/>
            </p:cNvSpPr>
            <p:nvPr/>
          </p:nvSpPr>
          <p:spPr bwMode="auto">
            <a:xfrm>
              <a:off x="1000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62" name="AutoShape 38"/>
            <p:cNvSpPr>
              <a:spLocks noChangeArrowheads="1"/>
            </p:cNvSpPr>
            <p:nvPr/>
          </p:nvSpPr>
          <p:spPr bwMode="auto">
            <a:xfrm>
              <a:off x="1244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63" name="AutoShape 39"/>
            <p:cNvSpPr>
              <a:spLocks noChangeArrowheads="1"/>
            </p:cNvSpPr>
            <p:nvPr/>
          </p:nvSpPr>
          <p:spPr bwMode="auto">
            <a:xfrm>
              <a:off x="1489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64" name="AutoShape 40"/>
            <p:cNvSpPr>
              <a:spLocks noChangeArrowheads="1"/>
            </p:cNvSpPr>
            <p:nvPr/>
          </p:nvSpPr>
          <p:spPr bwMode="auto">
            <a:xfrm>
              <a:off x="1733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65" name="AutoShape 41"/>
            <p:cNvSpPr>
              <a:spLocks noChangeArrowheads="1"/>
            </p:cNvSpPr>
            <p:nvPr/>
          </p:nvSpPr>
          <p:spPr bwMode="auto">
            <a:xfrm>
              <a:off x="1978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66" name="AutoShape 42"/>
            <p:cNvSpPr>
              <a:spLocks noChangeArrowheads="1"/>
            </p:cNvSpPr>
            <p:nvPr/>
          </p:nvSpPr>
          <p:spPr bwMode="auto">
            <a:xfrm>
              <a:off x="2222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67" name="AutoShape 43"/>
            <p:cNvSpPr>
              <a:spLocks noChangeArrowheads="1"/>
            </p:cNvSpPr>
            <p:nvPr/>
          </p:nvSpPr>
          <p:spPr bwMode="auto">
            <a:xfrm>
              <a:off x="2711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68" name="AutoShape 44"/>
            <p:cNvSpPr>
              <a:spLocks noChangeArrowheads="1"/>
            </p:cNvSpPr>
            <p:nvPr/>
          </p:nvSpPr>
          <p:spPr bwMode="auto">
            <a:xfrm>
              <a:off x="2956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69" name="AutoShape 45"/>
            <p:cNvSpPr>
              <a:spLocks noChangeArrowheads="1"/>
            </p:cNvSpPr>
            <p:nvPr/>
          </p:nvSpPr>
          <p:spPr bwMode="auto">
            <a:xfrm>
              <a:off x="3200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70" name="AutoShape 46"/>
            <p:cNvSpPr>
              <a:spLocks noChangeArrowheads="1"/>
            </p:cNvSpPr>
            <p:nvPr/>
          </p:nvSpPr>
          <p:spPr bwMode="auto">
            <a:xfrm>
              <a:off x="3445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71" name="AutoShape 47"/>
            <p:cNvSpPr>
              <a:spLocks noChangeArrowheads="1"/>
            </p:cNvSpPr>
            <p:nvPr/>
          </p:nvSpPr>
          <p:spPr bwMode="auto">
            <a:xfrm>
              <a:off x="3689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72" name="AutoShape 48"/>
            <p:cNvSpPr>
              <a:spLocks noChangeArrowheads="1"/>
            </p:cNvSpPr>
            <p:nvPr/>
          </p:nvSpPr>
          <p:spPr bwMode="auto">
            <a:xfrm>
              <a:off x="3934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73" name="AutoShape 49"/>
            <p:cNvSpPr>
              <a:spLocks noChangeArrowheads="1"/>
            </p:cNvSpPr>
            <p:nvPr/>
          </p:nvSpPr>
          <p:spPr bwMode="auto">
            <a:xfrm>
              <a:off x="4423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74" name="AutoShape 50"/>
            <p:cNvSpPr>
              <a:spLocks noChangeArrowheads="1"/>
            </p:cNvSpPr>
            <p:nvPr/>
          </p:nvSpPr>
          <p:spPr bwMode="auto">
            <a:xfrm>
              <a:off x="4667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75" name="AutoShape 51"/>
            <p:cNvSpPr>
              <a:spLocks noChangeArrowheads="1"/>
            </p:cNvSpPr>
            <p:nvPr/>
          </p:nvSpPr>
          <p:spPr bwMode="auto">
            <a:xfrm>
              <a:off x="4912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76" name="AutoShape 52"/>
            <p:cNvSpPr>
              <a:spLocks noChangeArrowheads="1"/>
            </p:cNvSpPr>
            <p:nvPr/>
          </p:nvSpPr>
          <p:spPr bwMode="auto">
            <a:xfrm>
              <a:off x="5156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77" name="AutoShape 53"/>
            <p:cNvSpPr>
              <a:spLocks noChangeArrowheads="1"/>
            </p:cNvSpPr>
            <p:nvPr/>
          </p:nvSpPr>
          <p:spPr bwMode="auto">
            <a:xfrm>
              <a:off x="5401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78" name="AutoShape 54"/>
            <p:cNvSpPr>
              <a:spLocks noChangeArrowheads="1"/>
            </p:cNvSpPr>
            <p:nvPr/>
          </p:nvSpPr>
          <p:spPr bwMode="auto">
            <a:xfrm>
              <a:off x="5646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79" name="AutoShape 55"/>
            <p:cNvSpPr>
              <a:spLocks noChangeArrowheads="1"/>
            </p:cNvSpPr>
            <p:nvPr/>
          </p:nvSpPr>
          <p:spPr bwMode="auto">
            <a:xfrm>
              <a:off x="2467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80" name="AutoShape 56"/>
            <p:cNvSpPr>
              <a:spLocks noChangeArrowheads="1"/>
            </p:cNvSpPr>
            <p:nvPr/>
          </p:nvSpPr>
          <p:spPr bwMode="auto">
            <a:xfrm>
              <a:off x="4178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</p:grpSp>
      <p:sp>
        <p:nvSpPr>
          <p:cNvPr id="1081" name="Text Box 57"/>
          <p:cNvSpPr txBox="1">
            <a:spLocks noChangeArrowheads="1"/>
          </p:cNvSpPr>
          <p:nvPr/>
        </p:nvSpPr>
        <p:spPr bwMode="auto">
          <a:xfrm>
            <a:off x="0" y="6553200"/>
            <a:ext cx="932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1800">
                <a:solidFill>
                  <a:srgbClr val="FFFF00"/>
                </a:solidFill>
                <a:latin typeface="Courier New" pitchFamily="49" charset="0"/>
                <a:cs typeface="+mn-cs"/>
              </a:rPr>
              <a:t>&gt;&gt;	0     &gt;&gt;	1     &gt;&gt; 	2     &gt;&gt; 	3     &gt;&gt; 	4   &gt;&gt;	</a:t>
            </a:r>
            <a:endParaRPr lang="en-US" sz="1800">
              <a:solidFill>
                <a:srgbClr val="FFFF00"/>
              </a:solidFill>
              <a:latin typeface="Courier New" pitchFamily="49" charset="0"/>
              <a:cs typeface="+mn-cs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5333" r:id="rId1"/>
    <p:sldLayoutId id="2147485334" r:id="rId2"/>
    <p:sldLayoutId id="2147485335" r:id="rId3"/>
    <p:sldLayoutId id="2147485336" r:id="rId4"/>
    <p:sldLayoutId id="2147485337" r:id="rId5"/>
    <p:sldLayoutId id="2147485338" r:id="rId6"/>
    <p:sldLayoutId id="2147485339" r:id="rId7"/>
    <p:sldLayoutId id="2147485340" r:id="rId8"/>
    <p:sldLayoutId id="2147485341" r:id="rId9"/>
    <p:sldLayoutId id="2147485342" r:id="rId10"/>
    <p:sldLayoutId id="2147485343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FFF00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FFFF00"/>
        </a:buClr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FFFF00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FFFF00"/>
        </a:buClr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FFFF00"/>
        </a:buClr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FFFF00"/>
        </a:buClr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FFFF00"/>
        </a:buClr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FFFF00"/>
        </a:buClr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FFFF00"/>
        </a:buClr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90800" y="685800"/>
            <a:ext cx="6096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426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2286000"/>
            <a:ext cx="80772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09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fld id="{C8062B48-E806-4FCE-B4B6-2D24691AA4E5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809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09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4D9E987A-3CF6-4FA1-824C-07EC970072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36" r:id="rId1"/>
    <p:sldLayoutId id="2147485537" r:id="rId2"/>
    <p:sldLayoutId id="2147485538" r:id="rId3"/>
    <p:sldLayoutId id="2147485539" r:id="rId4"/>
    <p:sldLayoutId id="2147485540" r:id="rId5"/>
    <p:sldLayoutId id="2147485541" r:id="rId6"/>
    <p:sldLayoutId id="2147485542" r:id="rId7"/>
    <p:sldLayoutId id="2147485543" r:id="rId8"/>
    <p:sldLayoutId id="2147485544" r:id="rId9"/>
    <p:sldLayoutId id="2147485545" r:id="rId10"/>
    <p:sldLayoutId id="2147485546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4978" name="Group 2"/>
          <p:cNvGrpSpPr>
            <a:grpSpLocks/>
          </p:cNvGrpSpPr>
          <p:nvPr/>
        </p:nvGrpSpPr>
        <p:grpSpPr bwMode="auto"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88067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/>
              <a:ahLst/>
              <a:cxnLst>
                <a:cxn ang="0">
                  <a:pos x="329" y="66"/>
                </a:cxn>
                <a:cxn ang="0">
                  <a:pos x="161" y="3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161" y="42"/>
                </a:cxn>
                <a:cxn ang="0">
                  <a:pos x="323" y="78"/>
                </a:cxn>
                <a:cxn ang="0">
                  <a:pos x="556" y="150"/>
                </a:cxn>
                <a:cxn ang="0">
                  <a:pos x="777" y="245"/>
                </a:cxn>
                <a:cxn ang="0">
                  <a:pos x="993" y="365"/>
                </a:cxn>
                <a:cxn ang="0">
                  <a:pos x="1196" y="503"/>
                </a:cxn>
                <a:cxn ang="0">
                  <a:pos x="1381" y="653"/>
                </a:cxn>
                <a:cxn ang="0">
                  <a:pos x="1555" y="827"/>
                </a:cxn>
                <a:cxn ang="0">
                  <a:pos x="1710" y="1019"/>
                </a:cxn>
                <a:cxn ang="0">
                  <a:pos x="1854" y="1229"/>
                </a:cxn>
                <a:cxn ang="0">
                  <a:pos x="1937" y="1366"/>
                </a:cxn>
                <a:cxn ang="0">
                  <a:pos x="2009" y="1510"/>
                </a:cxn>
                <a:cxn ang="0">
                  <a:pos x="2069" y="1654"/>
                </a:cxn>
                <a:cxn ang="0">
                  <a:pos x="2123" y="1804"/>
                </a:cxn>
                <a:cxn ang="0">
                  <a:pos x="2135" y="1804"/>
                </a:cxn>
                <a:cxn ang="0">
                  <a:pos x="2081" y="1654"/>
                </a:cxn>
                <a:cxn ang="0">
                  <a:pos x="2021" y="1510"/>
                </a:cxn>
                <a:cxn ang="0">
                  <a:pos x="1949" y="1366"/>
                </a:cxn>
                <a:cxn ang="0">
                  <a:pos x="1866" y="1223"/>
                </a:cxn>
                <a:cxn ang="0">
                  <a:pos x="1722" y="1013"/>
                </a:cxn>
                <a:cxn ang="0">
                  <a:pos x="1561" y="821"/>
                </a:cxn>
                <a:cxn ang="0">
                  <a:pos x="1387" y="647"/>
                </a:cxn>
                <a:cxn ang="0">
                  <a:pos x="1202" y="491"/>
                </a:cxn>
                <a:cxn ang="0">
                  <a:pos x="999" y="353"/>
                </a:cxn>
                <a:cxn ang="0">
                  <a:pos x="783" y="239"/>
                </a:cxn>
                <a:cxn ang="0">
                  <a:pos x="562" y="138"/>
                </a:cxn>
                <a:cxn ang="0">
                  <a:pos x="329" y="66"/>
                </a:cxn>
                <a:cxn ang="0">
                  <a:pos x="329" y="66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 sz="1800">
                <a:latin typeface="Arial" pitchFamily="34" charset="0"/>
              </a:endParaRPr>
            </a:p>
          </p:txBody>
        </p:sp>
        <p:sp>
          <p:nvSpPr>
            <p:cNvPr id="88068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/>
              <a:ahLst/>
              <a:cxnLst>
                <a:cxn ang="0">
                  <a:pos x="1854" y="1858"/>
                </a:cxn>
                <a:cxn ang="0">
                  <a:pos x="0" y="1858"/>
                </a:cxn>
                <a:cxn ang="0">
                  <a:pos x="0" y="0"/>
                </a:cxn>
                <a:cxn ang="0">
                  <a:pos x="1854" y="1858"/>
                </a:cxn>
                <a:cxn ang="0">
                  <a:pos x="1854" y="1858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 sz="1800">
                <a:latin typeface="Arial" pitchFamily="34" charset="0"/>
              </a:endParaRPr>
            </a:p>
          </p:txBody>
        </p:sp>
        <p:sp>
          <p:nvSpPr>
            <p:cNvPr id="88069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/>
              <a:ahLst/>
              <a:cxnLst>
                <a:cxn ang="0">
                  <a:pos x="1640" y="1377"/>
                </a:cxn>
                <a:cxn ang="0">
                  <a:pos x="1692" y="1479"/>
                </a:cxn>
                <a:cxn ang="0">
                  <a:pos x="1732" y="1577"/>
                </a:cxn>
                <a:cxn ang="0">
                  <a:pos x="1745" y="1577"/>
                </a:cxn>
                <a:cxn ang="0">
                  <a:pos x="1703" y="1469"/>
                </a:cxn>
                <a:cxn ang="0">
                  <a:pos x="1649" y="1367"/>
                </a:cxn>
                <a:cxn ang="0">
                  <a:pos x="1535" y="1157"/>
                </a:cxn>
                <a:cxn ang="0">
                  <a:pos x="1395" y="951"/>
                </a:cxn>
                <a:cxn ang="0">
                  <a:pos x="1236" y="756"/>
                </a:cxn>
                <a:cxn ang="0">
                  <a:pos x="1061" y="582"/>
                </a:cxn>
                <a:cxn ang="0">
                  <a:pos x="876" y="426"/>
                </a:cxn>
                <a:cxn ang="0">
                  <a:pos x="672" y="294"/>
                </a:cxn>
                <a:cxn ang="0">
                  <a:pos x="455" y="174"/>
                </a:cxn>
                <a:cxn ang="0">
                  <a:pos x="234" y="7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22" y="89"/>
                </a:cxn>
                <a:cxn ang="0">
                  <a:pos x="446" y="185"/>
                </a:cxn>
                <a:cxn ang="0">
                  <a:pos x="662" y="305"/>
                </a:cxn>
                <a:cxn ang="0">
                  <a:pos x="866" y="437"/>
                </a:cxn>
                <a:cxn ang="0">
                  <a:pos x="1052" y="593"/>
                </a:cxn>
                <a:cxn ang="0">
                  <a:pos x="1226" y="767"/>
                </a:cxn>
                <a:cxn ang="0">
                  <a:pos x="1385" y="960"/>
                </a:cxn>
                <a:cxn ang="0">
                  <a:pos x="1526" y="1167"/>
                </a:cxn>
                <a:cxn ang="0">
                  <a:pos x="1640" y="1377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 sz="1800">
                <a:latin typeface="Arial" pitchFamily="34" charset="0"/>
              </a:endParaRPr>
            </a:p>
          </p:txBody>
        </p:sp>
        <p:sp>
          <p:nvSpPr>
            <p:cNvPr id="88070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10" y="88"/>
                </a:cxn>
                <a:cxn ang="0">
                  <a:pos x="426" y="190"/>
                </a:cxn>
                <a:cxn ang="0">
                  <a:pos x="630" y="304"/>
                </a:cxn>
                <a:cxn ang="0">
                  <a:pos x="818" y="442"/>
                </a:cxn>
                <a:cxn ang="0">
                  <a:pos x="998" y="592"/>
                </a:cxn>
                <a:cxn ang="0">
                  <a:pos x="1164" y="766"/>
                </a:cxn>
                <a:cxn ang="0">
                  <a:pos x="1310" y="942"/>
                </a:cxn>
                <a:cxn ang="0">
                  <a:pos x="1454" y="1146"/>
                </a:cxn>
                <a:cxn ang="0">
                  <a:pos x="1536" y="1298"/>
                </a:cxn>
                <a:cxn ang="0">
                  <a:pos x="1614" y="1456"/>
                </a:cxn>
                <a:cxn ang="0">
                  <a:pos x="1682" y="1616"/>
                </a:cxn>
                <a:cxn ang="0">
                  <a:pos x="1733" y="1768"/>
                </a:cxn>
                <a:cxn ang="0">
                  <a:pos x="1745" y="1768"/>
                </a:cxn>
                <a:cxn ang="0">
                  <a:pos x="1691" y="1606"/>
                </a:cxn>
                <a:cxn ang="0">
                  <a:pos x="1623" y="1445"/>
                </a:cxn>
                <a:cxn ang="0">
                  <a:pos x="1547" y="1288"/>
                </a:cxn>
                <a:cxn ang="0">
                  <a:pos x="1463" y="1136"/>
                </a:cxn>
                <a:cxn ang="0">
                  <a:pos x="1320" y="932"/>
                </a:cxn>
                <a:cxn ang="0">
                  <a:pos x="1173" y="755"/>
                </a:cxn>
                <a:cxn ang="0">
                  <a:pos x="1008" y="581"/>
                </a:cxn>
                <a:cxn ang="0">
                  <a:pos x="827" y="431"/>
                </a:cxn>
                <a:cxn ang="0">
                  <a:pos x="642" y="293"/>
                </a:cxn>
                <a:cxn ang="0">
                  <a:pos x="437" y="179"/>
                </a:cxn>
                <a:cxn ang="0">
                  <a:pos x="222" y="7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 sz="1800">
                <a:latin typeface="Arial" pitchFamily="34" charset="0"/>
              </a:endParaRPr>
            </a:p>
          </p:txBody>
        </p:sp>
        <p:sp>
          <p:nvSpPr>
            <p:cNvPr id="88071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 sz="1800">
                <a:latin typeface="Arial" pitchFamily="34" charset="0"/>
              </a:endParaRPr>
            </a:p>
          </p:txBody>
        </p:sp>
        <p:sp>
          <p:nvSpPr>
            <p:cNvPr id="88072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 sz="1800">
                <a:latin typeface="Arial" pitchFamily="34" charset="0"/>
              </a:endParaRPr>
            </a:p>
          </p:txBody>
        </p:sp>
        <p:sp>
          <p:nvSpPr>
            <p:cNvPr id="88073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 sz="1800">
                <a:latin typeface="Arial" pitchFamily="34" charset="0"/>
              </a:endParaRPr>
            </a:p>
          </p:txBody>
        </p:sp>
      </p:grpSp>
      <p:sp>
        <p:nvSpPr>
          <p:cNvPr id="88074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88075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88076" name="Rectangle 1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>
                <a:effectLst>
                  <a:outerShdw blurRad="38100" dist="38100" dir="2700000" algn="tl">
                    <a:srgbClr val="010199"/>
                  </a:outerShdw>
                </a:effectLst>
                <a:latin typeface="Arial" pitchFamily="34" charset="0"/>
              </a:defRPr>
            </a:lvl1pPr>
          </a:lstStyle>
          <a:p>
            <a:pPr>
              <a:defRPr/>
            </a:pPr>
            <a:fld id="{4E4FFA09-4FCE-4A02-9DB1-EC048508746D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88077" name="Rectangle 1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10199"/>
                  </a:outerShdw>
                </a:effectLst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8078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10199"/>
                  </a:outerShdw>
                </a:effectLst>
                <a:latin typeface="Arial" pitchFamily="34" charset="0"/>
              </a:defRPr>
            </a:lvl1pPr>
          </a:lstStyle>
          <a:p>
            <a:pPr>
              <a:defRPr/>
            </a:pPr>
            <a:fld id="{2300E3F0-FAD4-40D8-8F41-6D87ED82520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5547" r:id="rId1"/>
    <p:sldLayoutId id="2147485548" r:id="rId2"/>
    <p:sldLayoutId id="2147485549" r:id="rId3"/>
    <p:sldLayoutId id="2147485550" r:id="rId4"/>
    <p:sldLayoutId id="2147485551" r:id="rId5"/>
    <p:sldLayoutId id="2147485552" r:id="rId6"/>
    <p:sldLayoutId id="2147485553" r:id="rId7"/>
    <p:sldLayoutId id="2147485554" r:id="rId8"/>
    <p:sldLayoutId id="2147485555" r:id="rId9"/>
    <p:sldLayoutId id="2147485556" r:id="rId10"/>
    <p:sldLayoutId id="2147485557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itchFamily="34" charset="0"/>
          <a:cs typeface="Angsana New" pitchFamily="18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itchFamily="34" charset="0"/>
          <a:cs typeface="Angsana New" pitchFamily="18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itchFamily="34" charset="0"/>
          <a:cs typeface="Angsana New" pitchFamily="18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itchFamily="34" charset="0"/>
          <a:cs typeface="Angsana New" pitchFamily="18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267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1157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fld id="{3F87FE8B-FCAB-46D1-869D-1AA0FB7B7377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1157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157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0E301850-CD95-4309-BDC3-56E1D9B06C5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pic>
        <p:nvPicPr>
          <p:cNvPr id="267271" name="Picture 7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-303213" y="-227013"/>
            <a:ext cx="9752013" cy="731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558" r:id="rId1"/>
    <p:sldLayoutId id="2147485559" r:id="rId2"/>
    <p:sldLayoutId id="2147485560" r:id="rId3"/>
    <p:sldLayoutId id="2147485561" r:id="rId4"/>
    <p:sldLayoutId id="2147485562" r:id="rId5"/>
    <p:sldLayoutId id="2147485563" r:id="rId6"/>
    <p:sldLayoutId id="2147485564" r:id="rId7"/>
    <p:sldLayoutId id="2147485565" r:id="rId8"/>
    <p:sldLayoutId id="2147485566" r:id="rId9"/>
    <p:sldLayoutId id="2147485567" r:id="rId10"/>
    <p:sldLayoutId id="2147485568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2795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1638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fld id="{32385C6D-B53C-4026-83EA-29CBDF3CF184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1638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638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1A49DCAD-3E9F-4C8F-B5CC-B19CBB34512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pic>
        <p:nvPicPr>
          <p:cNvPr id="279559" name="Picture 7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569" r:id="rId1"/>
    <p:sldLayoutId id="2147485570" r:id="rId2"/>
    <p:sldLayoutId id="2147485571" r:id="rId3"/>
    <p:sldLayoutId id="2147485572" r:id="rId4"/>
    <p:sldLayoutId id="2147485573" r:id="rId5"/>
    <p:sldLayoutId id="2147485574" r:id="rId6"/>
    <p:sldLayoutId id="2147485575" r:id="rId7"/>
    <p:sldLayoutId id="2147485576" r:id="rId8"/>
    <p:sldLayoutId id="2147485577" r:id="rId9"/>
    <p:sldLayoutId id="2147485578" r:id="rId10"/>
    <p:sldLayoutId id="214748557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2918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1648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fld id="{B88548B0-A2C5-4406-AE47-14FB4FE1838F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1648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648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B00BDA91-0568-451D-A1A2-BC500246520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pic>
        <p:nvPicPr>
          <p:cNvPr id="291847" name="Picture 7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580" r:id="rId1"/>
    <p:sldLayoutId id="2147485581" r:id="rId2"/>
    <p:sldLayoutId id="2147485582" r:id="rId3"/>
    <p:sldLayoutId id="2147485583" r:id="rId4"/>
    <p:sldLayoutId id="2147485584" r:id="rId5"/>
    <p:sldLayoutId id="2147485585" r:id="rId6"/>
    <p:sldLayoutId id="2147485586" r:id="rId7"/>
    <p:sldLayoutId id="2147485587" r:id="rId8"/>
    <p:sldLayoutId id="2147485588" r:id="rId9"/>
    <p:sldLayoutId id="2147485589" r:id="rId10"/>
    <p:sldLayoutId id="2147485590" r:id="rId11"/>
    <p:sldLayoutId id="2147485591" r:id="rId12"/>
    <p:sldLayoutId id="2147485592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3061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1658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fld id="{8A0DB3AD-47AC-48EC-8FFD-EC83338BD33E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1658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658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D7BE3E51-DB02-411C-B2DB-2560FF6C227F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pic>
        <p:nvPicPr>
          <p:cNvPr id="306183" name="Picture 7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593" r:id="rId1"/>
    <p:sldLayoutId id="2147485594" r:id="rId2"/>
    <p:sldLayoutId id="2147485595" r:id="rId3"/>
    <p:sldLayoutId id="2147485596" r:id="rId4"/>
    <p:sldLayoutId id="2147485597" r:id="rId5"/>
    <p:sldLayoutId id="2147485598" r:id="rId6"/>
    <p:sldLayoutId id="2147485599" r:id="rId7"/>
    <p:sldLayoutId id="2147485600" r:id="rId8"/>
    <p:sldLayoutId id="2147485601" r:id="rId9"/>
    <p:sldLayoutId id="2147485602" r:id="rId10"/>
    <p:sldLayoutId id="2147485603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4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3184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1669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fld id="{603C0EBD-2BD3-45A2-B99A-72E4311F79B7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1669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669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07E31848-7D3B-4991-A4C0-70E5037BEE3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pic>
        <p:nvPicPr>
          <p:cNvPr id="318471" name="Picture 8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604" r:id="rId1"/>
    <p:sldLayoutId id="2147485605" r:id="rId2"/>
    <p:sldLayoutId id="2147485606" r:id="rId3"/>
    <p:sldLayoutId id="2147485607" r:id="rId4"/>
    <p:sldLayoutId id="2147485608" r:id="rId5"/>
    <p:sldLayoutId id="2147485609" r:id="rId6"/>
    <p:sldLayoutId id="2147485610" r:id="rId7"/>
    <p:sldLayoutId id="2147485611" r:id="rId8"/>
    <p:sldLayoutId id="2147485612" r:id="rId9"/>
    <p:sldLayoutId id="2147485613" r:id="rId10"/>
    <p:sldLayoutId id="2147485614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33075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5C604EC0-D6F0-4255-9141-D1791EF89214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7B118BCF-FA87-4612-B374-C8882905129D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pic>
        <p:nvPicPr>
          <p:cNvPr id="330759" name="Picture 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91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615" r:id="rId1"/>
    <p:sldLayoutId id="2147485616" r:id="rId2"/>
    <p:sldLayoutId id="2147485617" r:id="rId3"/>
    <p:sldLayoutId id="2147485618" r:id="rId4"/>
    <p:sldLayoutId id="2147485619" r:id="rId5"/>
    <p:sldLayoutId id="2147485620" r:id="rId6"/>
    <p:sldLayoutId id="2147485621" r:id="rId7"/>
    <p:sldLayoutId id="2147485622" r:id="rId8"/>
    <p:sldLayoutId id="2147485623" r:id="rId9"/>
    <p:sldLayoutId id="2147485624" r:id="rId10"/>
    <p:sldLayoutId id="2147485625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04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34304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789F57DB-2FFF-4FE4-A2E8-182E3962ED00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46CD209C-CEBB-498E-AA08-4B166EF3DEC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pic>
        <p:nvPicPr>
          <p:cNvPr id="343047" name="Picture 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535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626" r:id="rId1"/>
    <p:sldLayoutId id="2147485627" r:id="rId2"/>
    <p:sldLayoutId id="2147485628" r:id="rId3"/>
    <p:sldLayoutId id="2147485629" r:id="rId4"/>
    <p:sldLayoutId id="2147485630" r:id="rId5"/>
    <p:sldLayoutId id="2147485631" r:id="rId6"/>
    <p:sldLayoutId id="2147485632" r:id="rId7"/>
    <p:sldLayoutId id="2147485633" r:id="rId8"/>
    <p:sldLayoutId id="2147485634" r:id="rId9"/>
    <p:sldLayoutId id="2147485635" r:id="rId10"/>
    <p:sldLayoutId id="2147485636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3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35533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095F790E-A7D8-4E88-9A39-939C7B355273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1A0F1194-6A30-40AE-884F-6BB06D3C511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pic>
        <p:nvPicPr>
          <p:cNvPr id="355335" name="Picture 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90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637" r:id="rId1"/>
    <p:sldLayoutId id="2147485638" r:id="rId2"/>
    <p:sldLayoutId id="2147485639" r:id="rId3"/>
    <p:sldLayoutId id="2147485640" r:id="rId4"/>
    <p:sldLayoutId id="2147485641" r:id="rId5"/>
    <p:sldLayoutId id="2147485642" r:id="rId6"/>
    <p:sldLayoutId id="2147485643" r:id="rId7"/>
    <p:sldLayoutId id="2147485644" r:id="rId8"/>
    <p:sldLayoutId id="2147485645" r:id="rId9"/>
    <p:sldLayoutId id="2147485646" r:id="rId10"/>
    <p:sldLayoutId id="2147485647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4815329-0A18-4D25-87A8-D8ABF543E9F7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fld id="{EBA87C61-E19E-4F57-A319-387EB70129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44" r:id="rId1"/>
    <p:sldLayoutId id="2147485345" r:id="rId2"/>
    <p:sldLayoutId id="2147485346" r:id="rId3"/>
    <p:sldLayoutId id="2147485347" r:id="rId4"/>
    <p:sldLayoutId id="2147485348" r:id="rId5"/>
    <p:sldLayoutId id="2147485349" r:id="rId6"/>
    <p:sldLayoutId id="2147485350" r:id="rId7"/>
    <p:sldLayoutId id="2147485351" r:id="rId8"/>
    <p:sldLayoutId id="2147485352" r:id="rId9"/>
    <p:sldLayoutId id="2147485353" r:id="rId10"/>
    <p:sldLayoutId id="2147485354" r:id="rId11"/>
  </p:sldLayoutIdLst>
  <p:transition spd="med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61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36761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3EF40686-EB3A-4C7E-96E0-9C9CE1BED5A9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4275FE48-A598-4CEF-BFB0-937A035DE6F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pic>
        <p:nvPicPr>
          <p:cNvPr id="367623" name="Picture 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789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648" r:id="rId1"/>
    <p:sldLayoutId id="2147485649" r:id="rId2"/>
    <p:sldLayoutId id="2147485650" r:id="rId3"/>
    <p:sldLayoutId id="2147485651" r:id="rId4"/>
    <p:sldLayoutId id="2147485652" r:id="rId5"/>
    <p:sldLayoutId id="2147485653" r:id="rId6"/>
    <p:sldLayoutId id="2147485654" r:id="rId7"/>
    <p:sldLayoutId id="2147485655" r:id="rId8"/>
    <p:sldLayoutId id="2147485656" r:id="rId9"/>
    <p:sldLayoutId id="2147485657" r:id="rId10"/>
    <p:sldLayoutId id="2147485658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9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799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77000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600" b="1" smtClean="0">
                <a:latin typeface="+mn-lt"/>
              </a:defRPr>
            </a:lvl1pPr>
          </a:lstStyle>
          <a:p>
            <a:pPr>
              <a:defRPr/>
            </a:pPr>
            <a:fld id="{62CA2B7D-6FD4-4B62-BB9C-A0A723D28B6A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133600" y="6477000"/>
            <a:ext cx="4876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600" b="1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477000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600" b="1">
                <a:latin typeface="+mn-lt"/>
              </a:defRPr>
            </a:lvl1pPr>
          </a:lstStyle>
          <a:p>
            <a:pPr>
              <a:defRPr/>
            </a:pPr>
            <a:fld id="{AEE01191-90EE-42E6-BE4F-23057B6689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59" r:id="rId1"/>
    <p:sldLayoutId id="2147485660" r:id="rId2"/>
    <p:sldLayoutId id="2147485661" r:id="rId3"/>
    <p:sldLayoutId id="2147485662" r:id="rId4"/>
    <p:sldLayoutId id="2147485663" r:id="rId5"/>
    <p:sldLayoutId id="2147485664" r:id="rId6"/>
    <p:sldLayoutId id="2147485665" r:id="rId7"/>
    <p:sldLayoutId id="2147485666" r:id="rId8"/>
    <p:sldLayoutId id="2147485667" r:id="rId9"/>
    <p:sldLayoutId id="2147485668" r:id="rId10"/>
    <p:sldLayoutId id="214748566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800" b="1">
          <a:solidFill>
            <a:srgbClr val="CC009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800" b="1">
          <a:solidFill>
            <a:srgbClr val="CC0099"/>
          </a:solidFill>
          <a:latin typeface="Amazone BT" pitchFamily="66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800" b="1">
          <a:solidFill>
            <a:srgbClr val="CC0099"/>
          </a:solidFill>
          <a:latin typeface="Amazone BT" pitchFamily="66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800" b="1">
          <a:solidFill>
            <a:srgbClr val="CC0099"/>
          </a:solidFill>
          <a:latin typeface="Amazone BT" pitchFamily="66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800" b="1">
          <a:solidFill>
            <a:srgbClr val="CC0099"/>
          </a:solidFill>
          <a:latin typeface="Amazone BT" pitchFamily="66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800" b="1">
          <a:solidFill>
            <a:srgbClr val="CC0099"/>
          </a:solidFill>
          <a:latin typeface="Amazone BT" pitchFamily="66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800" b="1">
          <a:solidFill>
            <a:srgbClr val="CC0099"/>
          </a:solidFill>
          <a:latin typeface="Amazone BT" pitchFamily="66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800" b="1">
          <a:solidFill>
            <a:srgbClr val="CC0099"/>
          </a:solidFill>
          <a:latin typeface="Amazone BT" pitchFamily="66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800" b="1">
          <a:solidFill>
            <a:srgbClr val="CC0099"/>
          </a:solidFill>
          <a:latin typeface="Amazone BT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C0099"/>
        </a:buClr>
        <a:buFont typeface="Wingdings" pitchFamily="2" charset="2"/>
        <a:buChar char="§"/>
        <a:defRPr sz="36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C0099"/>
        </a:buClr>
        <a:buFont typeface="Wingdings" pitchFamily="2" charset="2"/>
        <a:buChar char="§"/>
        <a:defRPr sz="3200" b="1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CC0099"/>
        </a:buClr>
        <a:buFont typeface="Wingdings" pitchFamily="2" charset="2"/>
        <a:buChar char="§"/>
        <a:defRPr sz="2800" b="1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C0099"/>
        </a:buClr>
        <a:buFont typeface="Wingdings" pitchFamily="2" charset="2"/>
        <a:buChar char="§"/>
        <a:defRPr sz="2400" b="1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CC0099"/>
        </a:buClr>
        <a:buFont typeface="Wingdings" pitchFamily="2" charset="2"/>
        <a:buChar char="§"/>
        <a:defRPr sz="2400" b="1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CC0099"/>
        </a:buClr>
        <a:buFont typeface="Wingdings" pitchFamily="2" charset="2"/>
        <a:buChar char="§"/>
        <a:defRPr sz="2400" b="1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CC0099"/>
        </a:buClr>
        <a:buFont typeface="Wingdings" pitchFamily="2" charset="2"/>
        <a:buChar char="§"/>
        <a:defRPr sz="2400" b="1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CC0099"/>
        </a:buClr>
        <a:buFont typeface="Wingdings" pitchFamily="2" charset="2"/>
        <a:buChar char="§"/>
        <a:defRPr sz="2400" b="1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CC0099"/>
        </a:buClr>
        <a:buFont typeface="Wingdings" pitchFamily="2" charset="2"/>
        <a:buChar char="§"/>
        <a:defRPr sz="2400" b="1">
          <a:solidFill>
            <a:schemeClr val="tx1"/>
          </a:solidFill>
          <a:latin typeface="+mn-lt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4927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92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73238"/>
            <a:ext cx="8229600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grpSp>
        <p:nvGrpSpPr>
          <p:cNvPr id="392196" name="Group 7"/>
          <p:cNvGrpSpPr>
            <a:grpSpLocks/>
          </p:cNvGrpSpPr>
          <p:nvPr/>
        </p:nvGrpSpPr>
        <p:grpSpPr bwMode="auto">
          <a:xfrm>
            <a:off x="36513" y="6191250"/>
            <a:ext cx="9144000" cy="333375"/>
            <a:chOff x="22" y="4020"/>
            <a:chExt cx="5760" cy="210"/>
          </a:xfrm>
        </p:grpSpPr>
        <p:sp>
          <p:nvSpPr>
            <p:cNvPr id="1032" name="AutoShape 8"/>
            <p:cNvSpPr>
              <a:spLocks noChangeArrowheads="1"/>
            </p:cNvSpPr>
            <p:nvPr/>
          </p:nvSpPr>
          <p:spPr bwMode="auto">
            <a:xfrm>
              <a:off x="22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33" name="AutoShape 9"/>
            <p:cNvSpPr>
              <a:spLocks noChangeArrowheads="1"/>
            </p:cNvSpPr>
            <p:nvPr/>
          </p:nvSpPr>
          <p:spPr bwMode="auto">
            <a:xfrm>
              <a:off x="266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34" name="AutoShape 10"/>
            <p:cNvSpPr>
              <a:spLocks noChangeArrowheads="1"/>
            </p:cNvSpPr>
            <p:nvPr/>
          </p:nvSpPr>
          <p:spPr bwMode="auto">
            <a:xfrm>
              <a:off x="511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35" name="AutoShape 11"/>
            <p:cNvSpPr>
              <a:spLocks noChangeArrowheads="1"/>
            </p:cNvSpPr>
            <p:nvPr/>
          </p:nvSpPr>
          <p:spPr bwMode="auto">
            <a:xfrm>
              <a:off x="755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36" name="AutoShape 12"/>
            <p:cNvSpPr>
              <a:spLocks noChangeArrowheads="1"/>
            </p:cNvSpPr>
            <p:nvPr/>
          </p:nvSpPr>
          <p:spPr bwMode="auto">
            <a:xfrm>
              <a:off x="1000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37" name="AutoShape 13"/>
            <p:cNvSpPr>
              <a:spLocks noChangeArrowheads="1"/>
            </p:cNvSpPr>
            <p:nvPr/>
          </p:nvSpPr>
          <p:spPr bwMode="auto">
            <a:xfrm>
              <a:off x="1244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38" name="AutoShape 14"/>
            <p:cNvSpPr>
              <a:spLocks noChangeArrowheads="1"/>
            </p:cNvSpPr>
            <p:nvPr/>
          </p:nvSpPr>
          <p:spPr bwMode="auto">
            <a:xfrm>
              <a:off x="1489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39" name="AutoShape 15"/>
            <p:cNvSpPr>
              <a:spLocks noChangeArrowheads="1"/>
            </p:cNvSpPr>
            <p:nvPr/>
          </p:nvSpPr>
          <p:spPr bwMode="auto">
            <a:xfrm>
              <a:off x="1733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40" name="AutoShape 16"/>
            <p:cNvSpPr>
              <a:spLocks noChangeArrowheads="1"/>
            </p:cNvSpPr>
            <p:nvPr/>
          </p:nvSpPr>
          <p:spPr bwMode="auto">
            <a:xfrm>
              <a:off x="1978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41" name="AutoShape 17"/>
            <p:cNvSpPr>
              <a:spLocks noChangeArrowheads="1"/>
            </p:cNvSpPr>
            <p:nvPr/>
          </p:nvSpPr>
          <p:spPr bwMode="auto">
            <a:xfrm>
              <a:off x="2222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42" name="AutoShape 18"/>
            <p:cNvSpPr>
              <a:spLocks noChangeArrowheads="1"/>
            </p:cNvSpPr>
            <p:nvPr/>
          </p:nvSpPr>
          <p:spPr bwMode="auto">
            <a:xfrm>
              <a:off x="2711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43" name="AutoShape 19"/>
            <p:cNvSpPr>
              <a:spLocks noChangeArrowheads="1"/>
            </p:cNvSpPr>
            <p:nvPr/>
          </p:nvSpPr>
          <p:spPr bwMode="auto">
            <a:xfrm>
              <a:off x="2956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44" name="AutoShape 20"/>
            <p:cNvSpPr>
              <a:spLocks noChangeArrowheads="1"/>
            </p:cNvSpPr>
            <p:nvPr/>
          </p:nvSpPr>
          <p:spPr bwMode="auto">
            <a:xfrm>
              <a:off x="3200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45" name="AutoShape 21"/>
            <p:cNvSpPr>
              <a:spLocks noChangeArrowheads="1"/>
            </p:cNvSpPr>
            <p:nvPr/>
          </p:nvSpPr>
          <p:spPr bwMode="auto">
            <a:xfrm>
              <a:off x="3445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46" name="AutoShape 22"/>
            <p:cNvSpPr>
              <a:spLocks noChangeArrowheads="1"/>
            </p:cNvSpPr>
            <p:nvPr/>
          </p:nvSpPr>
          <p:spPr bwMode="auto">
            <a:xfrm>
              <a:off x="3689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47" name="AutoShape 23"/>
            <p:cNvSpPr>
              <a:spLocks noChangeArrowheads="1"/>
            </p:cNvSpPr>
            <p:nvPr/>
          </p:nvSpPr>
          <p:spPr bwMode="auto">
            <a:xfrm>
              <a:off x="3934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48" name="AutoShape 24"/>
            <p:cNvSpPr>
              <a:spLocks noChangeArrowheads="1"/>
            </p:cNvSpPr>
            <p:nvPr/>
          </p:nvSpPr>
          <p:spPr bwMode="auto">
            <a:xfrm>
              <a:off x="4423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49" name="AutoShape 25"/>
            <p:cNvSpPr>
              <a:spLocks noChangeArrowheads="1"/>
            </p:cNvSpPr>
            <p:nvPr/>
          </p:nvSpPr>
          <p:spPr bwMode="auto">
            <a:xfrm>
              <a:off x="4667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50" name="AutoShape 26"/>
            <p:cNvSpPr>
              <a:spLocks noChangeArrowheads="1"/>
            </p:cNvSpPr>
            <p:nvPr/>
          </p:nvSpPr>
          <p:spPr bwMode="auto">
            <a:xfrm>
              <a:off x="4912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51" name="AutoShape 27"/>
            <p:cNvSpPr>
              <a:spLocks noChangeArrowheads="1"/>
            </p:cNvSpPr>
            <p:nvPr/>
          </p:nvSpPr>
          <p:spPr bwMode="auto">
            <a:xfrm>
              <a:off x="5156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52" name="AutoShape 28"/>
            <p:cNvSpPr>
              <a:spLocks noChangeArrowheads="1"/>
            </p:cNvSpPr>
            <p:nvPr/>
          </p:nvSpPr>
          <p:spPr bwMode="auto">
            <a:xfrm>
              <a:off x="5401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53" name="AutoShape 29"/>
            <p:cNvSpPr>
              <a:spLocks noChangeArrowheads="1"/>
            </p:cNvSpPr>
            <p:nvPr/>
          </p:nvSpPr>
          <p:spPr bwMode="auto">
            <a:xfrm>
              <a:off x="5646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54" name="AutoShape 30"/>
            <p:cNvSpPr>
              <a:spLocks noChangeArrowheads="1"/>
            </p:cNvSpPr>
            <p:nvPr/>
          </p:nvSpPr>
          <p:spPr bwMode="auto">
            <a:xfrm>
              <a:off x="2467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55" name="AutoShape 31"/>
            <p:cNvSpPr>
              <a:spLocks noChangeArrowheads="1"/>
            </p:cNvSpPr>
            <p:nvPr/>
          </p:nvSpPr>
          <p:spPr bwMode="auto">
            <a:xfrm>
              <a:off x="4178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92197" name="Group 32"/>
          <p:cNvGrpSpPr>
            <a:grpSpLocks/>
          </p:cNvGrpSpPr>
          <p:nvPr/>
        </p:nvGrpSpPr>
        <p:grpSpPr bwMode="auto">
          <a:xfrm>
            <a:off x="36513" y="123825"/>
            <a:ext cx="9144000" cy="333375"/>
            <a:chOff x="22" y="4020"/>
            <a:chExt cx="5760" cy="210"/>
          </a:xfrm>
        </p:grpSpPr>
        <p:sp>
          <p:nvSpPr>
            <p:cNvPr id="1057" name="AutoShape 33"/>
            <p:cNvSpPr>
              <a:spLocks noChangeArrowheads="1"/>
            </p:cNvSpPr>
            <p:nvPr/>
          </p:nvSpPr>
          <p:spPr bwMode="auto">
            <a:xfrm>
              <a:off x="22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58" name="AutoShape 34"/>
            <p:cNvSpPr>
              <a:spLocks noChangeArrowheads="1"/>
            </p:cNvSpPr>
            <p:nvPr/>
          </p:nvSpPr>
          <p:spPr bwMode="auto">
            <a:xfrm>
              <a:off x="266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59" name="AutoShape 35"/>
            <p:cNvSpPr>
              <a:spLocks noChangeArrowheads="1"/>
            </p:cNvSpPr>
            <p:nvPr/>
          </p:nvSpPr>
          <p:spPr bwMode="auto">
            <a:xfrm>
              <a:off x="511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60" name="AutoShape 36"/>
            <p:cNvSpPr>
              <a:spLocks noChangeArrowheads="1"/>
            </p:cNvSpPr>
            <p:nvPr/>
          </p:nvSpPr>
          <p:spPr bwMode="auto">
            <a:xfrm>
              <a:off x="755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61" name="AutoShape 37"/>
            <p:cNvSpPr>
              <a:spLocks noChangeArrowheads="1"/>
            </p:cNvSpPr>
            <p:nvPr/>
          </p:nvSpPr>
          <p:spPr bwMode="auto">
            <a:xfrm>
              <a:off x="1000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62" name="AutoShape 38"/>
            <p:cNvSpPr>
              <a:spLocks noChangeArrowheads="1"/>
            </p:cNvSpPr>
            <p:nvPr/>
          </p:nvSpPr>
          <p:spPr bwMode="auto">
            <a:xfrm>
              <a:off x="1244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63" name="AutoShape 39"/>
            <p:cNvSpPr>
              <a:spLocks noChangeArrowheads="1"/>
            </p:cNvSpPr>
            <p:nvPr/>
          </p:nvSpPr>
          <p:spPr bwMode="auto">
            <a:xfrm>
              <a:off x="1489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64" name="AutoShape 40"/>
            <p:cNvSpPr>
              <a:spLocks noChangeArrowheads="1"/>
            </p:cNvSpPr>
            <p:nvPr/>
          </p:nvSpPr>
          <p:spPr bwMode="auto">
            <a:xfrm>
              <a:off x="1733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65" name="AutoShape 41"/>
            <p:cNvSpPr>
              <a:spLocks noChangeArrowheads="1"/>
            </p:cNvSpPr>
            <p:nvPr/>
          </p:nvSpPr>
          <p:spPr bwMode="auto">
            <a:xfrm>
              <a:off x="1978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66" name="AutoShape 42"/>
            <p:cNvSpPr>
              <a:spLocks noChangeArrowheads="1"/>
            </p:cNvSpPr>
            <p:nvPr/>
          </p:nvSpPr>
          <p:spPr bwMode="auto">
            <a:xfrm>
              <a:off x="2222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67" name="AutoShape 43"/>
            <p:cNvSpPr>
              <a:spLocks noChangeArrowheads="1"/>
            </p:cNvSpPr>
            <p:nvPr/>
          </p:nvSpPr>
          <p:spPr bwMode="auto">
            <a:xfrm>
              <a:off x="2711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68" name="AutoShape 44"/>
            <p:cNvSpPr>
              <a:spLocks noChangeArrowheads="1"/>
            </p:cNvSpPr>
            <p:nvPr/>
          </p:nvSpPr>
          <p:spPr bwMode="auto">
            <a:xfrm>
              <a:off x="2956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69" name="AutoShape 45"/>
            <p:cNvSpPr>
              <a:spLocks noChangeArrowheads="1"/>
            </p:cNvSpPr>
            <p:nvPr/>
          </p:nvSpPr>
          <p:spPr bwMode="auto">
            <a:xfrm>
              <a:off x="3200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70" name="AutoShape 46"/>
            <p:cNvSpPr>
              <a:spLocks noChangeArrowheads="1"/>
            </p:cNvSpPr>
            <p:nvPr/>
          </p:nvSpPr>
          <p:spPr bwMode="auto">
            <a:xfrm>
              <a:off x="3445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71" name="AutoShape 47"/>
            <p:cNvSpPr>
              <a:spLocks noChangeArrowheads="1"/>
            </p:cNvSpPr>
            <p:nvPr/>
          </p:nvSpPr>
          <p:spPr bwMode="auto">
            <a:xfrm>
              <a:off x="3689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72" name="AutoShape 48"/>
            <p:cNvSpPr>
              <a:spLocks noChangeArrowheads="1"/>
            </p:cNvSpPr>
            <p:nvPr/>
          </p:nvSpPr>
          <p:spPr bwMode="auto">
            <a:xfrm>
              <a:off x="3934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73" name="AutoShape 49"/>
            <p:cNvSpPr>
              <a:spLocks noChangeArrowheads="1"/>
            </p:cNvSpPr>
            <p:nvPr/>
          </p:nvSpPr>
          <p:spPr bwMode="auto">
            <a:xfrm>
              <a:off x="4423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74" name="AutoShape 50"/>
            <p:cNvSpPr>
              <a:spLocks noChangeArrowheads="1"/>
            </p:cNvSpPr>
            <p:nvPr/>
          </p:nvSpPr>
          <p:spPr bwMode="auto">
            <a:xfrm>
              <a:off x="4667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75" name="AutoShape 51"/>
            <p:cNvSpPr>
              <a:spLocks noChangeArrowheads="1"/>
            </p:cNvSpPr>
            <p:nvPr/>
          </p:nvSpPr>
          <p:spPr bwMode="auto">
            <a:xfrm>
              <a:off x="4912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76" name="AutoShape 52"/>
            <p:cNvSpPr>
              <a:spLocks noChangeArrowheads="1"/>
            </p:cNvSpPr>
            <p:nvPr/>
          </p:nvSpPr>
          <p:spPr bwMode="auto">
            <a:xfrm>
              <a:off x="5156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77" name="AutoShape 53"/>
            <p:cNvSpPr>
              <a:spLocks noChangeArrowheads="1"/>
            </p:cNvSpPr>
            <p:nvPr/>
          </p:nvSpPr>
          <p:spPr bwMode="auto">
            <a:xfrm>
              <a:off x="5401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78" name="AutoShape 54"/>
            <p:cNvSpPr>
              <a:spLocks noChangeArrowheads="1"/>
            </p:cNvSpPr>
            <p:nvPr/>
          </p:nvSpPr>
          <p:spPr bwMode="auto">
            <a:xfrm>
              <a:off x="5646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79" name="AutoShape 55"/>
            <p:cNvSpPr>
              <a:spLocks noChangeArrowheads="1"/>
            </p:cNvSpPr>
            <p:nvPr/>
          </p:nvSpPr>
          <p:spPr bwMode="auto">
            <a:xfrm>
              <a:off x="2467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80" name="AutoShape 56"/>
            <p:cNvSpPr>
              <a:spLocks noChangeArrowheads="1"/>
            </p:cNvSpPr>
            <p:nvPr/>
          </p:nvSpPr>
          <p:spPr bwMode="auto">
            <a:xfrm>
              <a:off x="4178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</p:grpSp>
      <p:sp>
        <p:nvSpPr>
          <p:cNvPr id="1081" name="Text Box 57"/>
          <p:cNvSpPr txBox="1">
            <a:spLocks noChangeArrowheads="1"/>
          </p:cNvSpPr>
          <p:nvPr/>
        </p:nvSpPr>
        <p:spPr bwMode="auto">
          <a:xfrm>
            <a:off x="0" y="6553200"/>
            <a:ext cx="932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1800">
                <a:solidFill>
                  <a:srgbClr val="FFFF00"/>
                </a:solidFill>
                <a:latin typeface="Courier New" pitchFamily="49" charset="0"/>
                <a:cs typeface="+mn-cs"/>
              </a:rPr>
              <a:t>&gt;&gt;	0     &gt;&gt;	1     &gt;&gt; 	2     &gt;&gt; 	3     &gt;&gt; 	4   &gt;&gt;	</a:t>
            </a:r>
            <a:endParaRPr lang="en-US" sz="1800">
              <a:solidFill>
                <a:srgbClr val="FFFF00"/>
              </a:solidFill>
              <a:latin typeface="Courier New" pitchFamily="49" charset="0"/>
              <a:cs typeface="+mn-cs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5670" r:id="rId1"/>
    <p:sldLayoutId id="2147485671" r:id="rId2"/>
    <p:sldLayoutId id="2147485672" r:id="rId3"/>
    <p:sldLayoutId id="2147485673" r:id="rId4"/>
    <p:sldLayoutId id="2147485674" r:id="rId5"/>
    <p:sldLayoutId id="2147485675" r:id="rId6"/>
    <p:sldLayoutId id="2147485676" r:id="rId7"/>
    <p:sldLayoutId id="2147485677" r:id="rId8"/>
    <p:sldLayoutId id="2147485678" r:id="rId9"/>
    <p:sldLayoutId id="2147485679" r:id="rId10"/>
    <p:sldLayoutId id="2147485680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FFF00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FFFF00"/>
        </a:buClr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FFFF00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FFFF00"/>
        </a:buClr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FFFF00"/>
        </a:buClr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FFFF00"/>
        </a:buClr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FFFF00"/>
        </a:buClr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FFFF00"/>
        </a:buClr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FFFF00"/>
        </a:buClr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4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044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221C08CF-BCBC-47EC-8CD6-C63595680E38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fld id="{F3C1D560-AD5A-46B2-A395-7B3CFF6CAA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81" r:id="rId1"/>
    <p:sldLayoutId id="2147485682" r:id="rId2"/>
    <p:sldLayoutId id="2147485683" r:id="rId3"/>
    <p:sldLayoutId id="2147485684" r:id="rId4"/>
    <p:sldLayoutId id="2147485685" r:id="rId5"/>
    <p:sldLayoutId id="2147485686" r:id="rId6"/>
    <p:sldLayoutId id="2147485687" r:id="rId7"/>
    <p:sldLayoutId id="2147485688" r:id="rId8"/>
    <p:sldLayoutId id="2147485689" r:id="rId9"/>
    <p:sldLayoutId id="2147485690" r:id="rId10"/>
    <p:sldLayoutId id="2147485691" r:id="rId11"/>
  </p:sldLayoutIdLst>
  <p:transition spd="med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6770" name="Group 2"/>
          <p:cNvGrpSpPr>
            <a:grpSpLocks/>
          </p:cNvGrpSpPr>
          <p:nvPr/>
        </p:nvGrpSpPr>
        <p:grpSpPr bwMode="auto">
          <a:xfrm>
            <a:off x="6303963" y="0"/>
            <a:ext cx="2840037" cy="3254375"/>
            <a:chOff x="3115" y="0"/>
            <a:chExt cx="2170" cy="2486"/>
          </a:xfrm>
        </p:grpSpPr>
        <p:grpSp>
          <p:nvGrpSpPr>
            <p:cNvPr id="416776" name="Group 3"/>
            <p:cNvGrpSpPr>
              <a:grpSpLocks/>
            </p:cNvGrpSpPr>
            <p:nvPr/>
          </p:nvGrpSpPr>
          <p:grpSpPr bwMode="auto">
            <a:xfrm>
              <a:off x="4080" y="1910"/>
              <a:ext cx="768" cy="576"/>
              <a:chOff x="0" y="0"/>
              <a:chExt cx="768" cy="576"/>
            </a:xfrm>
          </p:grpSpPr>
          <p:sp>
            <p:nvSpPr>
              <p:cNvPr id="28676" name="Oval 4"/>
              <p:cNvSpPr>
                <a:spLocks noChangeArrowheads="1"/>
              </p:cNvSpPr>
              <p:nvPr/>
            </p:nvSpPr>
            <p:spPr bwMode="hidden">
              <a:xfrm>
                <a:off x="3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677" name="Oval 5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8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</p:grpSp>
        <p:grpSp>
          <p:nvGrpSpPr>
            <p:cNvPr id="416777" name="Group 6"/>
            <p:cNvGrpSpPr>
              <a:grpSpLocks/>
            </p:cNvGrpSpPr>
            <p:nvPr/>
          </p:nvGrpSpPr>
          <p:grpSpPr bwMode="auto">
            <a:xfrm>
              <a:off x="4257" y="1103"/>
              <a:ext cx="768" cy="576"/>
              <a:chOff x="0" y="0"/>
              <a:chExt cx="768" cy="576"/>
            </a:xfrm>
          </p:grpSpPr>
          <p:sp>
            <p:nvSpPr>
              <p:cNvPr id="28679" name="Oval 7"/>
              <p:cNvSpPr>
                <a:spLocks noChangeArrowheads="1"/>
              </p:cNvSpPr>
              <p:nvPr/>
            </p:nvSpPr>
            <p:spPr bwMode="hidden">
              <a:xfrm>
                <a:off x="-3" y="3"/>
                <a:ext cx="771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680" name="Oval 8"/>
              <p:cNvSpPr>
                <a:spLocks noChangeArrowheads="1"/>
              </p:cNvSpPr>
              <p:nvPr/>
            </p:nvSpPr>
            <p:spPr bwMode="hidden">
              <a:xfrm>
                <a:off x="276" y="254"/>
                <a:ext cx="186" cy="109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</p:grpSp>
        <p:grpSp>
          <p:nvGrpSpPr>
            <p:cNvPr id="416778" name="Group 9"/>
            <p:cNvGrpSpPr>
              <a:grpSpLocks/>
            </p:cNvGrpSpPr>
            <p:nvPr/>
          </p:nvGrpSpPr>
          <p:grpSpPr bwMode="auto">
            <a:xfrm>
              <a:off x="3134" y="0"/>
              <a:ext cx="768" cy="576"/>
              <a:chOff x="0" y="0"/>
              <a:chExt cx="768" cy="576"/>
            </a:xfrm>
          </p:grpSpPr>
          <p:sp>
            <p:nvSpPr>
              <p:cNvPr id="28682" name="Oval 10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683" name="Oval 11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8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</p:grpSp>
        <p:grpSp>
          <p:nvGrpSpPr>
            <p:cNvPr id="416779" name="Group 12"/>
            <p:cNvGrpSpPr>
              <a:grpSpLocks/>
            </p:cNvGrpSpPr>
            <p:nvPr/>
          </p:nvGrpSpPr>
          <p:grpSpPr bwMode="auto">
            <a:xfrm>
              <a:off x="3115" y="0"/>
              <a:ext cx="2170" cy="1702"/>
              <a:chOff x="3115" y="0"/>
              <a:chExt cx="2170" cy="1702"/>
            </a:xfrm>
          </p:grpSpPr>
          <p:grpSp>
            <p:nvGrpSpPr>
              <p:cNvPr id="416780" name="Group 13"/>
              <p:cNvGrpSpPr>
                <a:grpSpLocks/>
              </p:cNvGrpSpPr>
              <p:nvPr/>
            </p:nvGrpSpPr>
            <p:grpSpPr bwMode="auto">
              <a:xfrm>
                <a:off x="3640" y="308"/>
                <a:ext cx="1145" cy="844"/>
                <a:chOff x="1265" y="814"/>
                <a:chExt cx="2919" cy="2151"/>
              </a:xfrm>
            </p:grpSpPr>
            <p:sp>
              <p:nvSpPr>
                <p:cNvPr id="28686" name="Oval 14"/>
                <p:cNvSpPr>
                  <a:spLocks noChangeArrowheads="1"/>
                </p:cNvSpPr>
                <p:nvPr/>
              </p:nvSpPr>
              <p:spPr bwMode="hidden">
                <a:xfrm>
                  <a:off x="1266" y="814"/>
                  <a:ext cx="2919" cy="2151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2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h-TH" sz="1800">
                    <a:latin typeface="Arial Black" pitchFamily="34" charset="0"/>
                  </a:endParaRPr>
                </a:p>
              </p:txBody>
            </p:sp>
            <p:sp>
              <p:nvSpPr>
                <p:cNvPr id="28687" name="Oval 15"/>
                <p:cNvSpPr>
                  <a:spLocks noChangeArrowheads="1"/>
                </p:cNvSpPr>
                <p:nvPr/>
              </p:nvSpPr>
              <p:spPr bwMode="hidden">
                <a:xfrm>
                  <a:off x="2382" y="1602"/>
                  <a:ext cx="578" cy="405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h-TH" sz="1800">
                    <a:latin typeface="Arial Black" pitchFamily="34" charset="0"/>
                  </a:endParaRPr>
                </a:p>
              </p:txBody>
            </p:sp>
          </p:grpSp>
          <p:grpSp>
            <p:nvGrpSpPr>
              <p:cNvPr id="416781" name="Group 16"/>
              <p:cNvGrpSpPr>
                <a:grpSpLocks/>
              </p:cNvGrpSpPr>
              <p:nvPr/>
            </p:nvGrpSpPr>
            <p:grpSpPr bwMode="auto">
              <a:xfrm>
                <a:off x="3115" y="0"/>
                <a:ext cx="2145" cy="1702"/>
                <a:chOff x="3115" y="0"/>
                <a:chExt cx="2145" cy="1702"/>
              </a:xfrm>
            </p:grpSpPr>
            <p:grpSp>
              <p:nvGrpSpPr>
                <p:cNvPr id="416804" name="Group 17"/>
                <p:cNvGrpSpPr>
                  <a:grpSpLocks/>
                </p:cNvGrpSpPr>
                <p:nvPr/>
              </p:nvGrpSpPr>
              <p:grpSpPr bwMode="auto">
                <a:xfrm>
                  <a:off x="4505" y="589"/>
                  <a:ext cx="493" cy="912"/>
                  <a:chOff x="3471" y="1530"/>
                  <a:chExt cx="1258" cy="2327"/>
                </a:xfrm>
              </p:grpSpPr>
              <p:sp>
                <p:nvSpPr>
                  <p:cNvPr id="28690" name="Freeform 18"/>
                  <p:cNvSpPr>
                    <a:spLocks/>
                  </p:cNvSpPr>
                  <p:nvPr/>
                </p:nvSpPr>
                <p:spPr bwMode="hidden">
                  <a:xfrm rot="2711884">
                    <a:off x="2778" y="2236"/>
                    <a:ext cx="1699" cy="31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691" name="Freeform 19"/>
                  <p:cNvSpPr>
                    <a:spLocks/>
                  </p:cNvSpPr>
                  <p:nvPr/>
                </p:nvSpPr>
                <p:spPr bwMode="hidden">
                  <a:xfrm rot="2711884">
                    <a:off x="4062" y="3106"/>
                    <a:ext cx="839" cy="48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16805" name="Group 20"/>
                <p:cNvGrpSpPr>
                  <a:grpSpLocks/>
                </p:cNvGrpSpPr>
                <p:nvPr/>
              </p:nvGrpSpPr>
              <p:grpSpPr bwMode="auto">
                <a:xfrm>
                  <a:off x="4267" y="781"/>
                  <a:ext cx="966" cy="522"/>
                  <a:chOff x="2864" y="2019"/>
                  <a:chExt cx="2463" cy="1332"/>
                </a:xfrm>
              </p:grpSpPr>
              <p:sp>
                <p:nvSpPr>
                  <p:cNvPr id="28693" name="Freeform 21"/>
                  <p:cNvSpPr>
                    <a:spLocks/>
                  </p:cNvSpPr>
                  <p:nvPr/>
                </p:nvSpPr>
                <p:spPr bwMode="hidden">
                  <a:xfrm rot="2104081">
                    <a:off x="2865" y="2019"/>
                    <a:ext cx="1812" cy="34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694" name="Freeform 22"/>
                  <p:cNvSpPr>
                    <a:spLocks/>
                  </p:cNvSpPr>
                  <p:nvPr/>
                </p:nvSpPr>
                <p:spPr bwMode="hidden">
                  <a:xfrm rot="2104081">
                    <a:off x="4352" y="2805"/>
                    <a:ext cx="974" cy="54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16806" name="Group 23"/>
                <p:cNvGrpSpPr>
                  <a:grpSpLocks/>
                </p:cNvGrpSpPr>
                <p:nvPr/>
              </p:nvGrpSpPr>
              <p:grpSpPr bwMode="auto">
                <a:xfrm>
                  <a:off x="4280" y="707"/>
                  <a:ext cx="971" cy="417"/>
                  <a:chOff x="2897" y="1832"/>
                  <a:chExt cx="2477" cy="1064"/>
                </a:xfrm>
              </p:grpSpPr>
              <p:sp>
                <p:nvSpPr>
                  <p:cNvPr id="28696" name="Freeform 24"/>
                  <p:cNvSpPr>
                    <a:spLocks/>
                  </p:cNvSpPr>
                  <p:nvPr/>
                </p:nvSpPr>
                <p:spPr bwMode="hidden">
                  <a:xfrm rot="1582915">
                    <a:off x="2896" y="1832"/>
                    <a:ext cx="1736" cy="30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697" name="Freeform 25"/>
                  <p:cNvSpPr>
                    <a:spLocks/>
                  </p:cNvSpPr>
                  <p:nvPr/>
                </p:nvSpPr>
                <p:spPr bwMode="hidden">
                  <a:xfrm rot="1582915">
                    <a:off x="4443" y="2420"/>
                    <a:ext cx="931" cy="477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16807" name="Group 26"/>
                <p:cNvGrpSpPr>
                  <a:grpSpLocks/>
                </p:cNvGrpSpPr>
                <p:nvPr/>
              </p:nvGrpSpPr>
              <p:grpSpPr bwMode="auto">
                <a:xfrm>
                  <a:off x="4291" y="630"/>
                  <a:ext cx="969" cy="364"/>
                  <a:chOff x="2924" y="1636"/>
                  <a:chExt cx="2472" cy="927"/>
                </a:xfrm>
              </p:grpSpPr>
              <p:sp>
                <p:nvSpPr>
                  <p:cNvPr id="28699" name="Freeform 27"/>
                  <p:cNvSpPr>
                    <a:spLocks/>
                  </p:cNvSpPr>
                  <p:nvPr/>
                </p:nvSpPr>
                <p:spPr bwMode="hidden">
                  <a:xfrm rot="1080363">
                    <a:off x="2907" y="1616"/>
                    <a:ext cx="1680" cy="34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00" name="Freeform 28"/>
                  <p:cNvSpPr>
                    <a:spLocks/>
                  </p:cNvSpPr>
                  <p:nvPr/>
                </p:nvSpPr>
                <p:spPr bwMode="hidden">
                  <a:xfrm rot="1080363">
                    <a:off x="4488" y="2030"/>
                    <a:ext cx="891" cy="51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16808" name="Group 29"/>
                <p:cNvGrpSpPr>
                  <a:grpSpLocks/>
                </p:cNvGrpSpPr>
                <p:nvPr/>
              </p:nvGrpSpPr>
              <p:grpSpPr bwMode="auto">
                <a:xfrm>
                  <a:off x="4304" y="543"/>
                  <a:ext cx="918" cy="258"/>
                  <a:chOff x="2958" y="1414"/>
                  <a:chExt cx="2342" cy="657"/>
                </a:xfrm>
              </p:grpSpPr>
              <p:sp>
                <p:nvSpPr>
                  <p:cNvPr id="28702" name="Freeform 30"/>
                  <p:cNvSpPr>
                    <a:spLocks/>
                  </p:cNvSpPr>
                  <p:nvPr/>
                </p:nvSpPr>
                <p:spPr bwMode="hidden">
                  <a:xfrm rot="463793">
                    <a:off x="2957" y="1415"/>
                    <a:ext cx="1544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03" name="Freeform 31"/>
                  <p:cNvSpPr>
                    <a:spLocks/>
                  </p:cNvSpPr>
                  <p:nvPr/>
                </p:nvSpPr>
                <p:spPr bwMode="hidden">
                  <a:xfrm rot="463793">
                    <a:off x="4470" y="1581"/>
                    <a:ext cx="829" cy="44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16809" name="Group 32"/>
                <p:cNvGrpSpPr>
                  <a:grpSpLocks/>
                </p:cNvGrpSpPr>
                <p:nvPr/>
              </p:nvGrpSpPr>
              <p:grpSpPr bwMode="auto">
                <a:xfrm>
                  <a:off x="4314" y="487"/>
                  <a:ext cx="843" cy="134"/>
                  <a:chOff x="2983" y="1269"/>
                  <a:chExt cx="2150" cy="343"/>
                </a:xfrm>
              </p:grpSpPr>
              <p:sp>
                <p:nvSpPr>
                  <p:cNvPr id="28705" name="Freeform 33"/>
                  <p:cNvSpPr>
                    <a:spLocks/>
                  </p:cNvSpPr>
                  <p:nvPr/>
                </p:nvSpPr>
                <p:spPr bwMode="hidden">
                  <a:xfrm rot="-84182">
                    <a:off x="2982" y="1286"/>
                    <a:ext cx="1404" cy="22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06" name="Freeform 34"/>
                  <p:cNvSpPr>
                    <a:spLocks/>
                  </p:cNvSpPr>
                  <p:nvPr/>
                </p:nvSpPr>
                <p:spPr bwMode="hidden">
                  <a:xfrm rot="-84182">
                    <a:off x="4377" y="1249"/>
                    <a:ext cx="755" cy="36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16810" name="Group 35"/>
                <p:cNvGrpSpPr>
                  <a:grpSpLocks/>
                </p:cNvGrpSpPr>
                <p:nvPr/>
              </p:nvGrpSpPr>
              <p:grpSpPr bwMode="auto">
                <a:xfrm>
                  <a:off x="4296" y="349"/>
                  <a:ext cx="737" cy="167"/>
                  <a:chOff x="2938" y="917"/>
                  <a:chExt cx="1879" cy="427"/>
                </a:xfrm>
              </p:grpSpPr>
              <p:sp>
                <p:nvSpPr>
                  <p:cNvPr id="28708" name="Freeform 36"/>
                  <p:cNvSpPr>
                    <a:spLocks/>
                  </p:cNvSpPr>
                  <p:nvPr/>
                </p:nvSpPr>
                <p:spPr bwMode="hidden">
                  <a:xfrm rot="-802576">
                    <a:off x="2849" y="1128"/>
                    <a:ext cx="1299" cy="20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09" name="Freeform 37"/>
                  <p:cNvSpPr>
                    <a:spLocks/>
                  </p:cNvSpPr>
                  <p:nvPr/>
                </p:nvSpPr>
                <p:spPr bwMode="hidden">
                  <a:xfrm rot="-802576">
                    <a:off x="4148" y="918"/>
                    <a:ext cx="668" cy="33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16811" name="Group 38"/>
                <p:cNvGrpSpPr>
                  <a:grpSpLocks/>
                </p:cNvGrpSpPr>
                <p:nvPr/>
              </p:nvGrpSpPr>
              <p:grpSpPr bwMode="auto">
                <a:xfrm>
                  <a:off x="3394" y="637"/>
                  <a:ext cx="493" cy="912"/>
                  <a:chOff x="637" y="1653"/>
                  <a:chExt cx="1257" cy="2326"/>
                </a:xfrm>
              </p:grpSpPr>
              <p:sp>
                <p:nvSpPr>
                  <p:cNvPr id="28711" name="Freeform 39"/>
                  <p:cNvSpPr>
                    <a:spLocks/>
                  </p:cNvSpPr>
                  <p:nvPr/>
                </p:nvSpPr>
                <p:spPr bwMode="hidden">
                  <a:xfrm rot="18888116" flipH="1">
                    <a:off x="866" y="2351"/>
                    <a:ext cx="1726" cy="29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12" name="Freeform 40"/>
                  <p:cNvSpPr>
                    <a:spLocks/>
                  </p:cNvSpPr>
                  <p:nvPr/>
                </p:nvSpPr>
                <p:spPr bwMode="hidden">
                  <a:xfrm rot="18888116" flipH="1">
                    <a:off x="419" y="3271"/>
                    <a:ext cx="925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16812" name="Group 41"/>
                <p:cNvGrpSpPr>
                  <a:grpSpLocks/>
                </p:cNvGrpSpPr>
                <p:nvPr/>
              </p:nvGrpSpPr>
              <p:grpSpPr bwMode="auto">
                <a:xfrm>
                  <a:off x="3142" y="850"/>
                  <a:ext cx="966" cy="522"/>
                  <a:chOff x="-5" y="2196"/>
                  <a:chExt cx="2463" cy="1332"/>
                </a:xfrm>
              </p:grpSpPr>
              <p:sp>
                <p:nvSpPr>
                  <p:cNvPr id="28714" name="Freeform 42"/>
                  <p:cNvSpPr>
                    <a:spLocks/>
                  </p:cNvSpPr>
                  <p:nvPr/>
                </p:nvSpPr>
                <p:spPr bwMode="hidden">
                  <a:xfrm rot="19495919" flipH="1">
                    <a:off x="644" y="2196"/>
                    <a:ext cx="1797" cy="34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15" name="Freeform 43"/>
                  <p:cNvSpPr>
                    <a:spLocks/>
                  </p:cNvSpPr>
                  <p:nvPr/>
                </p:nvSpPr>
                <p:spPr bwMode="hidden">
                  <a:xfrm rot="19495919" flipH="1">
                    <a:off x="-6" y="2982"/>
                    <a:ext cx="968" cy="54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16813" name="Group 44"/>
                <p:cNvGrpSpPr>
                  <a:grpSpLocks/>
                </p:cNvGrpSpPr>
                <p:nvPr/>
              </p:nvGrpSpPr>
              <p:grpSpPr bwMode="auto">
                <a:xfrm>
                  <a:off x="3124" y="777"/>
                  <a:ext cx="971" cy="417"/>
                  <a:chOff x="-52" y="2009"/>
                  <a:chExt cx="2477" cy="1064"/>
                </a:xfrm>
              </p:grpSpPr>
              <p:sp>
                <p:nvSpPr>
                  <p:cNvPr id="28717" name="Freeform 45"/>
                  <p:cNvSpPr>
                    <a:spLocks/>
                  </p:cNvSpPr>
                  <p:nvPr/>
                </p:nvSpPr>
                <p:spPr bwMode="hidden">
                  <a:xfrm rot="20017085" flipH="1">
                    <a:off x="689" y="2010"/>
                    <a:ext cx="1736" cy="30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18" name="Freeform 46"/>
                  <p:cNvSpPr>
                    <a:spLocks/>
                  </p:cNvSpPr>
                  <p:nvPr/>
                </p:nvSpPr>
                <p:spPr bwMode="hidden">
                  <a:xfrm rot="20017085" flipH="1">
                    <a:off x="-53" y="2598"/>
                    <a:ext cx="931" cy="45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16814" name="Group 47"/>
                <p:cNvGrpSpPr>
                  <a:grpSpLocks/>
                </p:cNvGrpSpPr>
                <p:nvPr/>
              </p:nvGrpSpPr>
              <p:grpSpPr bwMode="auto">
                <a:xfrm>
                  <a:off x="3115" y="700"/>
                  <a:ext cx="969" cy="363"/>
                  <a:chOff x="-74" y="1813"/>
                  <a:chExt cx="2472" cy="927"/>
                </a:xfrm>
              </p:grpSpPr>
              <p:sp>
                <p:nvSpPr>
                  <p:cNvPr id="28720" name="Freeform 48"/>
                  <p:cNvSpPr>
                    <a:spLocks/>
                  </p:cNvSpPr>
                  <p:nvPr/>
                </p:nvSpPr>
                <p:spPr bwMode="hidden">
                  <a:xfrm rot="20519637" flipH="1">
                    <a:off x="721" y="1812"/>
                    <a:ext cx="1677" cy="32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21" name="Freeform 49"/>
                  <p:cNvSpPr>
                    <a:spLocks/>
                  </p:cNvSpPr>
                  <p:nvPr/>
                </p:nvSpPr>
                <p:spPr bwMode="hidden">
                  <a:xfrm rot="20519637" flipH="1">
                    <a:off x="-74" y="2212"/>
                    <a:ext cx="900" cy="511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16815" name="Group 50"/>
                <p:cNvGrpSpPr>
                  <a:grpSpLocks/>
                </p:cNvGrpSpPr>
                <p:nvPr/>
              </p:nvGrpSpPr>
              <p:grpSpPr bwMode="auto">
                <a:xfrm>
                  <a:off x="3153" y="613"/>
                  <a:ext cx="918" cy="257"/>
                  <a:chOff x="22" y="1591"/>
                  <a:chExt cx="2342" cy="657"/>
                </a:xfrm>
              </p:grpSpPr>
              <p:sp>
                <p:nvSpPr>
                  <p:cNvPr id="28723" name="Freeform 51"/>
                  <p:cNvSpPr>
                    <a:spLocks/>
                  </p:cNvSpPr>
                  <p:nvPr/>
                </p:nvSpPr>
                <p:spPr bwMode="hidden">
                  <a:xfrm rot="21136207" flipH="1">
                    <a:off x="819" y="1574"/>
                    <a:ext cx="1544" cy="31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24" name="Freeform 52"/>
                  <p:cNvSpPr>
                    <a:spLocks/>
                  </p:cNvSpPr>
                  <p:nvPr/>
                </p:nvSpPr>
                <p:spPr bwMode="hidden">
                  <a:xfrm rot="21136207" flipH="1">
                    <a:off x="21" y="1757"/>
                    <a:ext cx="829" cy="49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16816" name="Group 53"/>
                <p:cNvGrpSpPr>
                  <a:grpSpLocks/>
                </p:cNvGrpSpPr>
                <p:nvPr/>
              </p:nvGrpSpPr>
              <p:grpSpPr bwMode="auto">
                <a:xfrm>
                  <a:off x="3218" y="556"/>
                  <a:ext cx="843" cy="134"/>
                  <a:chOff x="189" y="1446"/>
                  <a:chExt cx="2150" cy="343"/>
                </a:xfrm>
              </p:grpSpPr>
              <p:sp>
                <p:nvSpPr>
                  <p:cNvPr id="28726" name="Freeform 54"/>
                  <p:cNvSpPr>
                    <a:spLocks/>
                  </p:cNvSpPr>
                  <p:nvPr/>
                </p:nvSpPr>
                <p:spPr bwMode="hidden">
                  <a:xfrm rot="84182" flipH="1">
                    <a:off x="935" y="1463"/>
                    <a:ext cx="1404" cy="22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27" name="Freeform 55"/>
                  <p:cNvSpPr>
                    <a:spLocks/>
                  </p:cNvSpPr>
                  <p:nvPr/>
                </p:nvSpPr>
                <p:spPr bwMode="hidden">
                  <a:xfrm rot="84182" flipH="1">
                    <a:off x="189" y="1426"/>
                    <a:ext cx="755" cy="36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16817" name="Group 56"/>
                <p:cNvGrpSpPr>
                  <a:grpSpLocks/>
                </p:cNvGrpSpPr>
                <p:nvPr/>
              </p:nvGrpSpPr>
              <p:grpSpPr bwMode="auto">
                <a:xfrm>
                  <a:off x="3342" y="418"/>
                  <a:ext cx="737" cy="167"/>
                  <a:chOff x="505" y="1094"/>
                  <a:chExt cx="1879" cy="427"/>
                </a:xfrm>
              </p:grpSpPr>
              <p:sp>
                <p:nvSpPr>
                  <p:cNvPr id="28729" name="Freeform 57"/>
                  <p:cNvSpPr>
                    <a:spLocks/>
                  </p:cNvSpPr>
                  <p:nvPr/>
                </p:nvSpPr>
                <p:spPr bwMode="hidden">
                  <a:xfrm rot="802576" flipH="1">
                    <a:off x="1151" y="1306"/>
                    <a:ext cx="1234" cy="21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30" name="Freeform 58"/>
                  <p:cNvSpPr>
                    <a:spLocks/>
                  </p:cNvSpPr>
                  <p:nvPr/>
                </p:nvSpPr>
                <p:spPr bwMode="hidden">
                  <a:xfrm rot="802576" flipH="1">
                    <a:off x="505" y="1095"/>
                    <a:ext cx="662" cy="33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16818" name="Group 59"/>
                <p:cNvGrpSpPr>
                  <a:grpSpLocks/>
                </p:cNvGrpSpPr>
                <p:nvPr/>
              </p:nvGrpSpPr>
              <p:grpSpPr bwMode="auto">
                <a:xfrm>
                  <a:off x="3386" y="341"/>
                  <a:ext cx="725" cy="218"/>
                  <a:chOff x="616" y="899"/>
                  <a:chExt cx="1850" cy="554"/>
                </a:xfrm>
              </p:grpSpPr>
              <p:sp>
                <p:nvSpPr>
                  <p:cNvPr id="28732" name="Freeform 60"/>
                  <p:cNvSpPr>
                    <a:spLocks/>
                  </p:cNvSpPr>
                  <p:nvPr/>
                </p:nvSpPr>
                <p:spPr bwMode="hidden">
                  <a:xfrm rot="1277471" flipH="1">
                    <a:off x="1231" y="1237"/>
                    <a:ext cx="1235" cy="21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33" name="Freeform 61"/>
                  <p:cNvSpPr>
                    <a:spLocks/>
                  </p:cNvSpPr>
                  <p:nvPr/>
                </p:nvSpPr>
                <p:spPr bwMode="hidden">
                  <a:xfrm rot="1277471" flipH="1">
                    <a:off x="615" y="898"/>
                    <a:ext cx="662" cy="33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16819" name="Group 62"/>
                <p:cNvGrpSpPr>
                  <a:grpSpLocks/>
                </p:cNvGrpSpPr>
                <p:nvPr/>
              </p:nvGrpSpPr>
              <p:grpSpPr bwMode="auto">
                <a:xfrm>
                  <a:off x="3472" y="231"/>
                  <a:ext cx="693" cy="291"/>
                  <a:chOff x="3472" y="231"/>
                  <a:chExt cx="693" cy="291"/>
                </a:xfrm>
              </p:grpSpPr>
              <p:sp>
                <p:nvSpPr>
                  <p:cNvPr id="28735" name="Freeform 63"/>
                  <p:cNvSpPr>
                    <a:spLocks/>
                  </p:cNvSpPr>
                  <p:nvPr/>
                </p:nvSpPr>
                <p:spPr bwMode="hidden">
                  <a:xfrm rot="2028410" flipH="1">
                    <a:off x="3679" y="438"/>
                    <a:ext cx="483" cy="8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36" name="Freeform 64"/>
                  <p:cNvSpPr>
                    <a:spLocks/>
                  </p:cNvSpPr>
                  <p:nvPr/>
                </p:nvSpPr>
                <p:spPr bwMode="hidden">
                  <a:xfrm rot="2028410" flipH="1">
                    <a:off x="3472" y="228"/>
                    <a:ext cx="260" cy="131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16820" name="Group 65"/>
                <p:cNvGrpSpPr>
                  <a:grpSpLocks/>
                </p:cNvGrpSpPr>
                <p:nvPr/>
              </p:nvGrpSpPr>
              <p:grpSpPr bwMode="auto">
                <a:xfrm>
                  <a:off x="3554" y="118"/>
                  <a:ext cx="664" cy="349"/>
                  <a:chOff x="3554" y="118"/>
                  <a:chExt cx="664" cy="349"/>
                </a:xfrm>
              </p:grpSpPr>
              <p:sp>
                <p:nvSpPr>
                  <p:cNvPr id="28738" name="Freeform 66"/>
                  <p:cNvSpPr>
                    <a:spLocks/>
                  </p:cNvSpPr>
                  <p:nvPr/>
                </p:nvSpPr>
                <p:spPr bwMode="hidden">
                  <a:xfrm rot="2664424" flipH="1">
                    <a:off x="3728" y="383"/>
                    <a:ext cx="490" cy="8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39" name="Freeform 67"/>
                  <p:cNvSpPr>
                    <a:spLocks/>
                  </p:cNvSpPr>
                  <p:nvPr/>
                </p:nvSpPr>
                <p:spPr bwMode="hidden">
                  <a:xfrm rot="2664424" flipH="1">
                    <a:off x="3554" y="118"/>
                    <a:ext cx="263" cy="13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16821" name="Group 68"/>
                <p:cNvGrpSpPr>
                  <a:grpSpLocks/>
                </p:cNvGrpSpPr>
                <p:nvPr/>
              </p:nvGrpSpPr>
              <p:grpSpPr bwMode="auto">
                <a:xfrm>
                  <a:off x="3784" y="30"/>
                  <a:ext cx="305" cy="593"/>
                  <a:chOff x="1633" y="104"/>
                  <a:chExt cx="778" cy="1512"/>
                </a:xfrm>
              </p:grpSpPr>
              <p:sp>
                <p:nvSpPr>
                  <p:cNvPr id="28741" name="Freeform 69"/>
                  <p:cNvSpPr>
                    <a:spLocks/>
                  </p:cNvSpPr>
                  <p:nvPr/>
                </p:nvSpPr>
                <p:spPr bwMode="hidden">
                  <a:xfrm rot="3473776" flipH="1">
                    <a:off x="1752" y="958"/>
                    <a:ext cx="1101" cy="21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42" name="Freeform 70"/>
                  <p:cNvSpPr>
                    <a:spLocks/>
                  </p:cNvSpPr>
                  <p:nvPr/>
                </p:nvSpPr>
                <p:spPr bwMode="hidden">
                  <a:xfrm rot="3473776" flipH="1">
                    <a:off x="1505" y="231"/>
                    <a:ext cx="591" cy="337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16822" name="Group 71"/>
                <p:cNvGrpSpPr>
                  <a:grpSpLocks/>
                </p:cNvGrpSpPr>
                <p:nvPr/>
              </p:nvGrpSpPr>
              <p:grpSpPr bwMode="auto">
                <a:xfrm>
                  <a:off x="3903" y="0"/>
                  <a:ext cx="248" cy="601"/>
                  <a:chOff x="1935" y="28"/>
                  <a:chExt cx="634" cy="1534"/>
                </a:xfrm>
              </p:grpSpPr>
              <p:sp>
                <p:nvSpPr>
                  <p:cNvPr id="28744" name="Freeform 72"/>
                  <p:cNvSpPr>
                    <a:spLocks/>
                  </p:cNvSpPr>
                  <p:nvPr/>
                </p:nvSpPr>
                <p:spPr bwMode="hidden">
                  <a:xfrm rot="4126480" flipH="1">
                    <a:off x="1942" y="915"/>
                    <a:ext cx="1040" cy="21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45" name="Freeform 73"/>
                  <p:cNvSpPr>
                    <a:spLocks/>
                  </p:cNvSpPr>
                  <p:nvPr/>
                </p:nvSpPr>
                <p:spPr bwMode="hidden">
                  <a:xfrm rot="4126480" flipH="1">
                    <a:off x="1820" y="144"/>
                    <a:ext cx="570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16823" name="Group 74"/>
                <p:cNvGrpSpPr>
                  <a:grpSpLocks/>
                </p:cNvGrpSpPr>
                <p:nvPr/>
              </p:nvGrpSpPr>
              <p:grpSpPr bwMode="auto">
                <a:xfrm>
                  <a:off x="4251" y="252"/>
                  <a:ext cx="723" cy="222"/>
                  <a:chOff x="2822" y="672"/>
                  <a:chExt cx="1845" cy="566"/>
                </a:xfrm>
              </p:grpSpPr>
              <p:sp>
                <p:nvSpPr>
                  <p:cNvPr id="28747" name="Freeform 75"/>
                  <p:cNvSpPr>
                    <a:spLocks/>
                  </p:cNvSpPr>
                  <p:nvPr/>
                </p:nvSpPr>
                <p:spPr bwMode="hidden">
                  <a:xfrm rot="-1325434">
                    <a:off x="2805" y="1022"/>
                    <a:ext cx="1229" cy="21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48" name="Freeform 76"/>
                  <p:cNvSpPr>
                    <a:spLocks/>
                  </p:cNvSpPr>
                  <p:nvPr/>
                </p:nvSpPr>
                <p:spPr bwMode="hidden">
                  <a:xfrm rot="-1325434">
                    <a:off x="4003" y="673"/>
                    <a:ext cx="647" cy="337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16824" name="Group 77"/>
                <p:cNvGrpSpPr>
                  <a:grpSpLocks/>
                </p:cNvGrpSpPr>
                <p:nvPr/>
              </p:nvGrpSpPr>
              <p:grpSpPr bwMode="auto">
                <a:xfrm>
                  <a:off x="4196" y="163"/>
                  <a:ext cx="699" cy="282"/>
                  <a:chOff x="2683" y="445"/>
                  <a:chExt cx="1781" cy="717"/>
                </a:xfrm>
              </p:grpSpPr>
              <p:sp>
                <p:nvSpPr>
                  <p:cNvPr id="28750" name="Freeform 78"/>
                  <p:cNvSpPr>
                    <a:spLocks/>
                  </p:cNvSpPr>
                  <p:nvPr/>
                </p:nvSpPr>
                <p:spPr bwMode="hidden">
                  <a:xfrm rot="-1921064">
                    <a:off x="2682" y="946"/>
                    <a:ext cx="1227" cy="21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51" name="Freeform 79"/>
                  <p:cNvSpPr>
                    <a:spLocks/>
                  </p:cNvSpPr>
                  <p:nvPr/>
                </p:nvSpPr>
                <p:spPr bwMode="hidden">
                  <a:xfrm rot="-1921064">
                    <a:off x="3801" y="444"/>
                    <a:ext cx="646" cy="33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sp>
              <p:nvSpPr>
                <p:cNvPr id="28752" name="Freeform 80"/>
                <p:cNvSpPr>
                  <a:spLocks/>
                </p:cNvSpPr>
                <p:nvPr/>
              </p:nvSpPr>
              <p:spPr bwMode="hidden">
                <a:xfrm rot="4578755" flipH="1">
                  <a:off x="3968" y="372"/>
                  <a:ext cx="403" cy="57"/>
                </a:xfrm>
                <a:custGeom>
                  <a:avLst/>
                  <a:gdLst/>
                  <a:ahLst/>
                  <a:cxnLst>
                    <a:cxn ang="0">
                      <a:pos x="0" y="504"/>
                    </a:cxn>
                    <a:cxn ang="0">
                      <a:pos x="864" y="168"/>
                    </a:cxn>
                    <a:cxn ang="0">
                      <a:pos x="1776" y="24"/>
                    </a:cxn>
                    <a:cxn ang="0">
                      <a:pos x="2736" y="24"/>
                    </a:cxn>
                    <a:cxn ang="0">
                      <a:pos x="2720" y="103"/>
                    </a:cxn>
                    <a:cxn ang="0">
                      <a:pos x="1764" y="103"/>
                    </a:cxn>
                    <a:cxn ang="0">
                      <a:pos x="654" y="292"/>
                    </a:cxn>
                    <a:cxn ang="0">
                      <a:pos x="0" y="504"/>
                    </a:cxn>
                  </a:cxnLst>
                  <a:rect l="0" t="0" r="r" b="b"/>
                  <a:pathLst>
                    <a:path w="2736" h="504">
                      <a:moveTo>
                        <a:pt x="0" y="504"/>
                      </a:moveTo>
                      <a:cubicBezTo>
                        <a:pt x="24" y="488"/>
                        <a:pt x="568" y="248"/>
                        <a:pt x="864" y="168"/>
                      </a:cubicBezTo>
                      <a:cubicBezTo>
                        <a:pt x="1160" y="88"/>
                        <a:pt x="1464" y="48"/>
                        <a:pt x="1776" y="24"/>
                      </a:cubicBezTo>
                      <a:cubicBezTo>
                        <a:pt x="2088" y="0"/>
                        <a:pt x="2579" y="11"/>
                        <a:pt x="2736" y="24"/>
                      </a:cubicBezTo>
                      <a:lnTo>
                        <a:pt x="2720" y="103"/>
                      </a:lnTo>
                      <a:cubicBezTo>
                        <a:pt x="2558" y="116"/>
                        <a:pt x="2108" y="71"/>
                        <a:pt x="1764" y="103"/>
                      </a:cubicBezTo>
                      <a:cubicBezTo>
                        <a:pt x="1209" y="136"/>
                        <a:pt x="998" y="192"/>
                        <a:pt x="654" y="292"/>
                      </a:cubicBezTo>
                      <a:cubicBezTo>
                        <a:pt x="358" y="356"/>
                        <a:pt x="136" y="460"/>
                        <a:pt x="0" y="504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chemeClr val="folHlink"/>
                    </a:gs>
                    <a:gs pos="100000">
                      <a:schemeClr val="accent2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h-TH" sz="1800">
                    <a:latin typeface="Arial Black" pitchFamily="34" charset="0"/>
                  </a:endParaRPr>
                </a:p>
              </p:txBody>
            </p:sp>
            <p:sp>
              <p:nvSpPr>
                <p:cNvPr id="28753" name="Freeform 81"/>
                <p:cNvSpPr>
                  <a:spLocks/>
                </p:cNvSpPr>
                <p:nvPr/>
              </p:nvSpPr>
              <p:spPr bwMode="hidden">
                <a:xfrm rot="4578755" flipH="1">
                  <a:off x="3977" y="77"/>
                  <a:ext cx="216" cy="91"/>
                </a:xfrm>
                <a:custGeom>
                  <a:avLst/>
                  <a:gdLst/>
                  <a:ahLst/>
                  <a:cxnLst>
                    <a:cxn ang="0">
                      <a:pos x="5" y="8"/>
                    </a:cxn>
                    <a:cxn ang="0">
                      <a:pos x="485" y="56"/>
                    </a:cxn>
                    <a:cxn ang="0">
                      <a:pos x="1157" y="200"/>
                    </a:cxn>
                    <a:cxn ang="0">
                      <a:pos x="1611" y="432"/>
                    </a:cxn>
                    <a:cxn ang="0">
                      <a:pos x="1756" y="609"/>
                    </a:cxn>
                    <a:cxn ang="0">
                      <a:pos x="1689" y="787"/>
                    </a:cxn>
                    <a:cxn ang="0">
                      <a:pos x="1589" y="632"/>
                    </a:cxn>
                    <a:cxn ang="0">
                      <a:pos x="1389" y="454"/>
                    </a:cxn>
                    <a:cxn ang="0">
                      <a:pos x="1109" y="296"/>
                    </a:cxn>
                    <a:cxn ang="0">
                      <a:pos x="581" y="152"/>
                    </a:cxn>
                    <a:cxn ang="0">
                      <a:pos x="0" y="76"/>
                    </a:cxn>
                    <a:cxn ang="0">
                      <a:pos x="5" y="8"/>
                    </a:cxn>
                  </a:cxnLst>
                  <a:rect l="0" t="0" r="r" b="b"/>
                  <a:pathLst>
                    <a:path w="1769" h="791">
                      <a:moveTo>
                        <a:pt x="5" y="8"/>
                      </a:moveTo>
                      <a:cubicBezTo>
                        <a:pt x="85" y="0"/>
                        <a:pt x="293" y="24"/>
                        <a:pt x="485" y="56"/>
                      </a:cubicBezTo>
                      <a:cubicBezTo>
                        <a:pt x="677" y="88"/>
                        <a:pt x="969" y="137"/>
                        <a:pt x="1157" y="200"/>
                      </a:cubicBezTo>
                      <a:cubicBezTo>
                        <a:pt x="1345" y="263"/>
                        <a:pt x="1511" y="364"/>
                        <a:pt x="1611" y="432"/>
                      </a:cubicBezTo>
                      <a:cubicBezTo>
                        <a:pt x="1711" y="500"/>
                        <a:pt x="1743" y="550"/>
                        <a:pt x="1756" y="609"/>
                      </a:cubicBezTo>
                      <a:cubicBezTo>
                        <a:pt x="1769" y="668"/>
                        <a:pt x="1717" y="783"/>
                        <a:pt x="1689" y="787"/>
                      </a:cubicBezTo>
                      <a:cubicBezTo>
                        <a:pt x="1661" y="791"/>
                        <a:pt x="1639" y="687"/>
                        <a:pt x="1589" y="632"/>
                      </a:cubicBezTo>
                      <a:cubicBezTo>
                        <a:pt x="1539" y="577"/>
                        <a:pt x="1469" y="510"/>
                        <a:pt x="1389" y="454"/>
                      </a:cubicBezTo>
                      <a:cubicBezTo>
                        <a:pt x="1309" y="398"/>
                        <a:pt x="1244" y="346"/>
                        <a:pt x="1109" y="296"/>
                      </a:cubicBezTo>
                      <a:cubicBezTo>
                        <a:pt x="974" y="246"/>
                        <a:pt x="766" y="189"/>
                        <a:pt x="581" y="152"/>
                      </a:cubicBezTo>
                      <a:cubicBezTo>
                        <a:pt x="396" y="115"/>
                        <a:pt x="96" y="100"/>
                        <a:pt x="0" y="76"/>
                      </a:cubicBezTo>
                      <a:lnTo>
                        <a:pt x="5" y="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1"/>
                    </a:gs>
                    <a:gs pos="100000">
                      <a:schemeClr val="folHlink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h-TH" sz="1800">
                    <a:latin typeface="Arial Black" pitchFamily="34" charset="0"/>
                  </a:endParaRPr>
                </a:p>
              </p:txBody>
            </p:sp>
            <p:grpSp>
              <p:nvGrpSpPr>
                <p:cNvPr id="416827" name="Group 82"/>
                <p:cNvGrpSpPr>
                  <a:grpSpLocks/>
                </p:cNvGrpSpPr>
                <p:nvPr/>
              </p:nvGrpSpPr>
              <p:grpSpPr bwMode="auto">
                <a:xfrm>
                  <a:off x="4242" y="5"/>
                  <a:ext cx="251" cy="596"/>
                  <a:chOff x="2800" y="41"/>
                  <a:chExt cx="640" cy="1520"/>
                </a:xfrm>
              </p:grpSpPr>
              <p:sp>
                <p:nvSpPr>
                  <p:cNvPr id="28755" name="Freeform 83"/>
                  <p:cNvSpPr>
                    <a:spLocks/>
                  </p:cNvSpPr>
                  <p:nvPr/>
                </p:nvSpPr>
                <p:spPr bwMode="hidden">
                  <a:xfrm rot="-3857755">
                    <a:off x="2371" y="927"/>
                    <a:ext cx="1042" cy="18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56" name="Freeform 84"/>
                  <p:cNvSpPr>
                    <a:spLocks/>
                  </p:cNvSpPr>
                  <p:nvPr/>
                </p:nvSpPr>
                <p:spPr bwMode="hidden">
                  <a:xfrm rot="-3857755">
                    <a:off x="3013" y="180"/>
                    <a:ext cx="566" cy="28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16828" name="Group 85"/>
                <p:cNvGrpSpPr>
                  <a:grpSpLocks/>
                </p:cNvGrpSpPr>
                <p:nvPr/>
              </p:nvGrpSpPr>
              <p:grpSpPr bwMode="auto">
                <a:xfrm>
                  <a:off x="4295" y="53"/>
                  <a:ext cx="398" cy="574"/>
                  <a:chOff x="2934" y="163"/>
                  <a:chExt cx="1017" cy="1464"/>
                </a:xfrm>
              </p:grpSpPr>
              <p:sp>
                <p:nvSpPr>
                  <p:cNvPr id="28758" name="Freeform 86"/>
                  <p:cNvSpPr>
                    <a:spLocks/>
                  </p:cNvSpPr>
                  <p:nvPr/>
                </p:nvSpPr>
                <p:spPr bwMode="hidden">
                  <a:xfrm rot="-2777260">
                    <a:off x="2493" y="915"/>
                    <a:ext cx="1154" cy="27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59" name="Freeform 87"/>
                  <p:cNvSpPr>
                    <a:spLocks/>
                  </p:cNvSpPr>
                  <p:nvPr/>
                </p:nvSpPr>
                <p:spPr bwMode="hidden">
                  <a:xfrm rot="-2777260">
                    <a:off x="3431" y="262"/>
                    <a:ext cx="619" cy="42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16829" name="Group 88"/>
                <p:cNvGrpSpPr>
                  <a:grpSpLocks/>
                </p:cNvGrpSpPr>
                <p:nvPr/>
              </p:nvGrpSpPr>
              <p:grpSpPr bwMode="auto">
                <a:xfrm>
                  <a:off x="4215" y="2"/>
                  <a:ext cx="95" cy="567"/>
                  <a:chOff x="2730" y="32"/>
                  <a:chExt cx="243" cy="1448"/>
                </a:xfrm>
              </p:grpSpPr>
              <p:sp>
                <p:nvSpPr>
                  <p:cNvPr id="28761" name="Freeform 89"/>
                  <p:cNvSpPr>
                    <a:spLocks/>
                  </p:cNvSpPr>
                  <p:nvPr/>
                </p:nvSpPr>
                <p:spPr bwMode="hidden">
                  <a:xfrm rot="-4903748">
                    <a:off x="2297" y="959"/>
                    <a:ext cx="954" cy="8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62" name="Freeform 90"/>
                  <p:cNvSpPr>
                    <a:spLocks/>
                  </p:cNvSpPr>
                  <p:nvPr/>
                </p:nvSpPr>
                <p:spPr bwMode="hidden">
                  <a:xfrm rot="-4903748">
                    <a:off x="2650" y="222"/>
                    <a:ext cx="511" cy="13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16830" name="Group 91"/>
                <p:cNvGrpSpPr>
                  <a:grpSpLocks/>
                </p:cNvGrpSpPr>
                <p:nvPr/>
              </p:nvGrpSpPr>
              <p:grpSpPr bwMode="auto">
                <a:xfrm>
                  <a:off x="3514" y="683"/>
                  <a:ext cx="425" cy="960"/>
                  <a:chOff x="943" y="1769"/>
                  <a:chExt cx="1085" cy="2450"/>
                </a:xfrm>
              </p:grpSpPr>
              <p:sp>
                <p:nvSpPr>
                  <p:cNvPr id="28764" name="Freeform 92"/>
                  <p:cNvSpPr>
                    <a:spLocks/>
                  </p:cNvSpPr>
                  <p:nvPr/>
                </p:nvSpPr>
                <p:spPr bwMode="hidden">
                  <a:xfrm rot="18335692" flipH="1">
                    <a:off x="1009" y="2474"/>
                    <a:ext cx="1724" cy="31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65" name="Freeform 93"/>
                  <p:cNvSpPr>
                    <a:spLocks/>
                  </p:cNvSpPr>
                  <p:nvPr/>
                </p:nvSpPr>
                <p:spPr bwMode="hidden">
                  <a:xfrm rot="18335692" flipH="1">
                    <a:off x="734" y="3432"/>
                    <a:ext cx="907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16831" name="Group 94"/>
                <p:cNvGrpSpPr>
                  <a:grpSpLocks/>
                </p:cNvGrpSpPr>
                <p:nvPr/>
              </p:nvGrpSpPr>
              <p:grpSpPr bwMode="auto">
                <a:xfrm>
                  <a:off x="3715" y="748"/>
                  <a:ext cx="300" cy="930"/>
                  <a:chOff x="1455" y="1936"/>
                  <a:chExt cx="766" cy="2373"/>
                </a:xfrm>
              </p:grpSpPr>
              <p:sp>
                <p:nvSpPr>
                  <p:cNvPr id="28767" name="Freeform 95"/>
                  <p:cNvSpPr>
                    <a:spLocks/>
                  </p:cNvSpPr>
                  <p:nvPr/>
                </p:nvSpPr>
                <p:spPr bwMode="hidden">
                  <a:xfrm rot="17542885" flipH="1">
                    <a:off x="1268" y="2577"/>
                    <a:ext cx="1594" cy="31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68" name="Freeform 96"/>
                  <p:cNvSpPr>
                    <a:spLocks/>
                  </p:cNvSpPr>
                  <p:nvPr/>
                </p:nvSpPr>
                <p:spPr bwMode="hidden">
                  <a:xfrm rot="17542885" flipH="1">
                    <a:off x="1291" y="3603"/>
                    <a:ext cx="820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16832" name="Group 97"/>
                <p:cNvGrpSpPr>
                  <a:grpSpLocks/>
                </p:cNvGrpSpPr>
                <p:nvPr/>
              </p:nvGrpSpPr>
              <p:grpSpPr bwMode="auto">
                <a:xfrm rot="88588">
                  <a:off x="3923" y="769"/>
                  <a:ext cx="180" cy="913"/>
                  <a:chOff x="1956" y="1990"/>
                  <a:chExt cx="492" cy="2604"/>
                </a:xfrm>
              </p:grpSpPr>
              <p:sp>
                <p:nvSpPr>
                  <p:cNvPr id="28770" name="Freeform 98"/>
                  <p:cNvSpPr>
                    <a:spLocks/>
                  </p:cNvSpPr>
                  <p:nvPr/>
                </p:nvSpPr>
                <p:spPr bwMode="hidden">
                  <a:xfrm rot="16782062" flipH="1">
                    <a:off x="1339" y="2658"/>
                    <a:ext cx="1722" cy="30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71" name="Freeform 99"/>
                  <p:cNvSpPr>
                    <a:spLocks/>
                  </p:cNvSpPr>
                  <p:nvPr/>
                </p:nvSpPr>
                <p:spPr bwMode="hidden">
                  <a:xfrm rot="16782062" flipH="1">
                    <a:off x="1669" y="3847"/>
                    <a:ext cx="920" cy="441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16833" name="Group 100"/>
                <p:cNvGrpSpPr>
                  <a:grpSpLocks/>
                </p:cNvGrpSpPr>
                <p:nvPr/>
              </p:nvGrpSpPr>
              <p:grpSpPr bwMode="auto">
                <a:xfrm>
                  <a:off x="4451" y="662"/>
                  <a:ext cx="442" cy="951"/>
                  <a:chOff x="3334" y="1717"/>
                  <a:chExt cx="1125" cy="2426"/>
                </a:xfrm>
              </p:grpSpPr>
              <p:sp>
                <p:nvSpPr>
                  <p:cNvPr id="28773" name="Freeform 101"/>
                  <p:cNvSpPr>
                    <a:spLocks/>
                  </p:cNvSpPr>
                  <p:nvPr/>
                </p:nvSpPr>
                <p:spPr bwMode="hidden">
                  <a:xfrm rot="3144576">
                    <a:off x="2627" y="2423"/>
                    <a:ext cx="1723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74" name="Freeform 102"/>
                  <p:cNvSpPr>
                    <a:spLocks/>
                  </p:cNvSpPr>
                  <p:nvPr/>
                </p:nvSpPr>
                <p:spPr bwMode="hidden">
                  <a:xfrm rot="3144576">
                    <a:off x="3752" y="3435"/>
                    <a:ext cx="925" cy="491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16834" name="Group 103"/>
                <p:cNvGrpSpPr>
                  <a:grpSpLocks/>
                </p:cNvGrpSpPr>
                <p:nvPr/>
              </p:nvGrpSpPr>
              <p:grpSpPr bwMode="auto">
                <a:xfrm>
                  <a:off x="4391" y="721"/>
                  <a:ext cx="347" cy="951"/>
                  <a:chOff x="3181" y="1866"/>
                  <a:chExt cx="883" cy="2426"/>
                </a:xfrm>
              </p:grpSpPr>
              <p:sp>
                <p:nvSpPr>
                  <p:cNvPr id="28776" name="Freeform 104"/>
                  <p:cNvSpPr>
                    <a:spLocks/>
                  </p:cNvSpPr>
                  <p:nvPr/>
                </p:nvSpPr>
                <p:spPr bwMode="hidden">
                  <a:xfrm rot="3745735">
                    <a:off x="2509" y="2456"/>
                    <a:ext cx="1643" cy="299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77" name="Freeform 105"/>
                  <p:cNvSpPr>
                    <a:spLocks/>
                  </p:cNvSpPr>
                  <p:nvPr/>
                </p:nvSpPr>
                <p:spPr bwMode="hidden">
                  <a:xfrm rot="3745735">
                    <a:off x="3387" y="3526"/>
                    <a:ext cx="885" cy="46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16835" name="Group 106"/>
                <p:cNvGrpSpPr>
                  <a:grpSpLocks/>
                </p:cNvGrpSpPr>
                <p:nvPr/>
              </p:nvGrpSpPr>
              <p:grpSpPr bwMode="auto">
                <a:xfrm>
                  <a:off x="4323" y="767"/>
                  <a:ext cx="243" cy="935"/>
                  <a:chOff x="3006" y="1983"/>
                  <a:chExt cx="619" cy="2386"/>
                </a:xfrm>
              </p:grpSpPr>
              <p:sp>
                <p:nvSpPr>
                  <p:cNvPr id="28779" name="Freeform 107"/>
                  <p:cNvSpPr>
                    <a:spLocks/>
                  </p:cNvSpPr>
                  <p:nvPr/>
                </p:nvSpPr>
                <p:spPr bwMode="hidden">
                  <a:xfrm rot="4286818">
                    <a:off x="2328" y="2644"/>
                    <a:ext cx="1600" cy="24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80" name="Freeform 108"/>
                  <p:cNvSpPr>
                    <a:spLocks/>
                  </p:cNvSpPr>
                  <p:nvPr/>
                </p:nvSpPr>
                <p:spPr bwMode="hidden">
                  <a:xfrm rot="4286818">
                    <a:off x="3006" y="3662"/>
                    <a:ext cx="851" cy="38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16836" name="Group 109"/>
                <p:cNvGrpSpPr>
                  <a:grpSpLocks/>
                </p:cNvGrpSpPr>
                <p:nvPr/>
              </p:nvGrpSpPr>
              <p:grpSpPr bwMode="auto">
                <a:xfrm>
                  <a:off x="4249" y="813"/>
                  <a:ext cx="159" cy="870"/>
                  <a:chOff x="2819" y="2101"/>
                  <a:chExt cx="405" cy="2219"/>
                </a:xfrm>
              </p:grpSpPr>
              <p:sp>
                <p:nvSpPr>
                  <p:cNvPr id="28782" name="Freeform 110"/>
                  <p:cNvSpPr>
                    <a:spLocks/>
                  </p:cNvSpPr>
                  <p:nvPr/>
                </p:nvSpPr>
                <p:spPr bwMode="hidden">
                  <a:xfrm rot="4898956">
                    <a:off x="2227" y="2677"/>
                    <a:ext cx="1432" cy="24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83" name="Freeform 111"/>
                  <p:cNvSpPr>
                    <a:spLocks/>
                  </p:cNvSpPr>
                  <p:nvPr/>
                </p:nvSpPr>
                <p:spPr bwMode="hidden">
                  <a:xfrm rot="4898956">
                    <a:off x="2637" y="3643"/>
                    <a:ext cx="789" cy="38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16837" name="Group 112"/>
                <p:cNvGrpSpPr>
                  <a:grpSpLocks/>
                </p:cNvGrpSpPr>
                <p:nvPr/>
              </p:nvGrpSpPr>
              <p:grpSpPr bwMode="auto">
                <a:xfrm>
                  <a:off x="4045" y="826"/>
                  <a:ext cx="167" cy="857"/>
                  <a:chOff x="2287" y="2135"/>
                  <a:chExt cx="426" cy="2185"/>
                </a:xfrm>
              </p:grpSpPr>
              <p:sp>
                <p:nvSpPr>
                  <p:cNvPr id="28785" name="Freeform 113"/>
                  <p:cNvSpPr>
                    <a:spLocks/>
                  </p:cNvSpPr>
                  <p:nvPr/>
                </p:nvSpPr>
                <p:spPr bwMode="hidden">
                  <a:xfrm rot="5755659">
                    <a:off x="1903" y="2758"/>
                    <a:ext cx="1432" cy="18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86" name="Freeform 114"/>
                  <p:cNvSpPr>
                    <a:spLocks/>
                  </p:cNvSpPr>
                  <p:nvPr/>
                </p:nvSpPr>
                <p:spPr bwMode="hidden">
                  <a:xfrm rot="5755659">
                    <a:off x="2051" y="3700"/>
                    <a:ext cx="767" cy="294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</p:grpSp>
          <p:sp>
            <p:nvSpPr>
              <p:cNvPr id="28787" name="Freeform 115"/>
              <p:cNvSpPr>
                <a:spLocks/>
              </p:cNvSpPr>
              <p:nvPr/>
            </p:nvSpPr>
            <p:spPr bwMode="hidden">
              <a:xfrm flipH="1">
                <a:off x="3873" y="934"/>
                <a:ext cx="190" cy="58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788" name="Arc 116"/>
              <p:cNvSpPr>
                <a:spLocks/>
              </p:cNvSpPr>
              <p:nvPr/>
            </p:nvSpPr>
            <p:spPr bwMode="hidden">
              <a:xfrm flipH="1">
                <a:off x="3527" y="725"/>
                <a:ext cx="832" cy="900"/>
              </a:xfrm>
              <a:custGeom>
                <a:avLst/>
                <a:gdLst>
                  <a:gd name="G0" fmla="+- 0 0 0"/>
                  <a:gd name="G1" fmla="+- 20897 0 0"/>
                  <a:gd name="G2" fmla="+- 21600 0 0"/>
                  <a:gd name="T0" fmla="*/ 5467 w 21600"/>
                  <a:gd name="T1" fmla="*/ 0 h 21602"/>
                  <a:gd name="T2" fmla="*/ 21589 w 21600"/>
                  <a:gd name="T3" fmla="*/ 21602 h 21602"/>
                  <a:gd name="T4" fmla="*/ 0 w 21600"/>
                  <a:gd name="T5" fmla="*/ 20897 h 21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789" name="Arc 117"/>
              <p:cNvSpPr>
                <a:spLocks/>
              </p:cNvSpPr>
              <p:nvPr/>
            </p:nvSpPr>
            <p:spPr bwMode="hidden">
              <a:xfrm flipV="1">
                <a:off x="4278" y="179"/>
                <a:ext cx="1007" cy="802"/>
              </a:xfrm>
              <a:custGeom>
                <a:avLst/>
                <a:gdLst>
                  <a:gd name="G0" fmla="+- 17826 0 0"/>
                  <a:gd name="G1" fmla="+- 0 0 0"/>
                  <a:gd name="G2" fmla="+- 21600 0 0"/>
                  <a:gd name="T0" fmla="*/ 36729 w 36729"/>
                  <a:gd name="T1" fmla="*/ 10451 h 21600"/>
                  <a:gd name="T2" fmla="*/ 0 w 36729"/>
                  <a:gd name="T3" fmla="*/ 12197 h 21600"/>
                  <a:gd name="T4" fmla="*/ 17826 w 36729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729" h="21600" fill="none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</a:path>
                  <a:path w="36729" h="21600" stroke="0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  <a:lnTo>
                      <a:pt x="17826" y="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790" name="Arc 118"/>
              <p:cNvSpPr>
                <a:spLocks/>
              </p:cNvSpPr>
              <p:nvPr/>
            </p:nvSpPr>
            <p:spPr bwMode="hidden">
              <a:xfrm flipH="1">
                <a:off x="3612" y="580"/>
                <a:ext cx="485" cy="933"/>
              </a:xfrm>
              <a:custGeom>
                <a:avLst/>
                <a:gdLst>
                  <a:gd name="G0" fmla="+- 7340 0 0"/>
                  <a:gd name="G1" fmla="+- 21600 0 0"/>
                  <a:gd name="G2" fmla="+- 21600 0 0"/>
                  <a:gd name="T0" fmla="*/ 0 w 28940"/>
                  <a:gd name="T1" fmla="*/ 1285 h 22305"/>
                  <a:gd name="T2" fmla="*/ 28929 w 28940"/>
                  <a:gd name="T3" fmla="*/ 22305 h 22305"/>
                  <a:gd name="T4" fmla="*/ 7340 w 2894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791" name="Arc 119"/>
              <p:cNvSpPr>
                <a:spLocks/>
              </p:cNvSpPr>
              <p:nvPr/>
            </p:nvSpPr>
            <p:spPr bwMode="hidden">
              <a:xfrm flipH="1">
                <a:off x="3267" y="628"/>
                <a:ext cx="791" cy="928"/>
              </a:xfrm>
              <a:custGeom>
                <a:avLst/>
                <a:gdLst>
                  <a:gd name="G0" fmla="+- 8873 0 0"/>
                  <a:gd name="G1" fmla="+- 21600 0 0"/>
                  <a:gd name="G2" fmla="+- 21600 0 0"/>
                  <a:gd name="T0" fmla="*/ 0 w 30473"/>
                  <a:gd name="T1" fmla="*/ 1907 h 22305"/>
                  <a:gd name="T2" fmla="*/ 30462 w 30473"/>
                  <a:gd name="T3" fmla="*/ 22305 h 22305"/>
                  <a:gd name="T4" fmla="*/ 8873 w 30473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473" h="22305" fill="none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</a:path>
                  <a:path w="30473" h="22305" stroke="0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  <a:lnTo>
                      <a:pt x="8873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792" name="Arc 120"/>
              <p:cNvSpPr>
                <a:spLocks/>
              </p:cNvSpPr>
              <p:nvPr/>
            </p:nvSpPr>
            <p:spPr bwMode="hidden">
              <a:xfrm flipH="1">
                <a:off x="3197" y="458"/>
                <a:ext cx="932" cy="933"/>
              </a:xfrm>
              <a:custGeom>
                <a:avLst/>
                <a:gdLst>
                  <a:gd name="G0" fmla="+- 12855 0 0"/>
                  <a:gd name="G1" fmla="+- 21600 0 0"/>
                  <a:gd name="G2" fmla="+- 21600 0 0"/>
                  <a:gd name="T0" fmla="*/ 0 w 34455"/>
                  <a:gd name="T1" fmla="*/ 4241 h 22305"/>
                  <a:gd name="T2" fmla="*/ 34444 w 34455"/>
                  <a:gd name="T3" fmla="*/ 22305 h 22305"/>
                  <a:gd name="T4" fmla="*/ 12855 w 34455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793" name="Arc 121"/>
              <p:cNvSpPr>
                <a:spLocks/>
              </p:cNvSpPr>
              <p:nvPr/>
            </p:nvSpPr>
            <p:spPr bwMode="hidden">
              <a:xfrm>
                <a:off x="4229" y="589"/>
                <a:ext cx="149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794" name="Arc 122"/>
              <p:cNvSpPr>
                <a:spLocks/>
              </p:cNvSpPr>
              <p:nvPr/>
            </p:nvSpPr>
            <p:spPr bwMode="hidden">
              <a:xfrm>
                <a:off x="4269" y="585"/>
                <a:ext cx="393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795" name="Arc 123"/>
              <p:cNvSpPr>
                <a:spLocks/>
              </p:cNvSpPr>
              <p:nvPr/>
            </p:nvSpPr>
            <p:spPr bwMode="hidden">
              <a:xfrm>
                <a:off x="4302" y="463"/>
                <a:ext cx="558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796" name="Freeform 124"/>
              <p:cNvSpPr>
                <a:spLocks/>
              </p:cNvSpPr>
              <p:nvPr/>
            </p:nvSpPr>
            <p:spPr bwMode="hidden">
              <a:xfrm>
                <a:off x="4410" y="1033"/>
                <a:ext cx="188" cy="58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797" name="Freeform 125"/>
              <p:cNvSpPr>
                <a:spLocks/>
              </p:cNvSpPr>
              <p:nvPr/>
            </p:nvSpPr>
            <p:spPr bwMode="hidden">
              <a:xfrm rot="19660755" flipV="1">
                <a:off x="4114" y="843"/>
                <a:ext cx="171" cy="326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798" name="Arc 126"/>
              <p:cNvSpPr>
                <a:spLocks/>
              </p:cNvSpPr>
              <p:nvPr/>
            </p:nvSpPr>
            <p:spPr bwMode="hidden">
              <a:xfrm flipH="1">
                <a:off x="3144" y="319"/>
                <a:ext cx="996" cy="933"/>
              </a:xfrm>
              <a:custGeom>
                <a:avLst/>
                <a:gdLst>
                  <a:gd name="G0" fmla="+- 15230 0 0"/>
                  <a:gd name="G1" fmla="+- 21600 0 0"/>
                  <a:gd name="G2" fmla="+- 21600 0 0"/>
                  <a:gd name="T0" fmla="*/ 0 w 36830"/>
                  <a:gd name="T1" fmla="*/ 6283 h 22305"/>
                  <a:gd name="T2" fmla="*/ 36819 w 36830"/>
                  <a:gd name="T3" fmla="*/ 22305 h 22305"/>
                  <a:gd name="T4" fmla="*/ 15230 w 3683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830" h="22305" fill="none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</a:path>
                  <a:path w="36830" h="22305" stroke="0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  <a:lnTo>
                      <a:pt x="1523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799" name="Arc 127"/>
              <p:cNvSpPr>
                <a:spLocks/>
              </p:cNvSpPr>
              <p:nvPr/>
            </p:nvSpPr>
            <p:spPr bwMode="hidden">
              <a:xfrm flipH="1">
                <a:off x="3426" y="122"/>
                <a:ext cx="724" cy="899"/>
              </a:xfrm>
              <a:custGeom>
                <a:avLst/>
                <a:gdLst>
                  <a:gd name="G0" fmla="+- 18231 0 0"/>
                  <a:gd name="G1" fmla="+- 21600 0 0"/>
                  <a:gd name="G2" fmla="+- 21600 0 0"/>
                  <a:gd name="T0" fmla="*/ 0 w 31881"/>
                  <a:gd name="T1" fmla="*/ 10016 h 21600"/>
                  <a:gd name="T2" fmla="*/ 31881 w 31881"/>
                  <a:gd name="T3" fmla="*/ 4860 h 21600"/>
                  <a:gd name="T4" fmla="*/ 18231 w 31881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881" h="21600" fill="none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</a:path>
                  <a:path w="31881" h="21600" stroke="0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  <a:lnTo>
                      <a:pt x="18231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800" name="Arc 128"/>
              <p:cNvSpPr>
                <a:spLocks/>
              </p:cNvSpPr>
              <p:nvPr/>
            </p:nvSpPr>
            <p:spPr bwMode="hidden">
              <a:xfrm>
                <a:off x="4199" y="502"/>
                <a:ext cx="297" cy="901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1146"/>
                  <a:gd name="T1" fmla="*/ 4512 h 21600"/>
                  <a:gd name="T2" fmla="*/ 31146 w 31146"/>
                  <a:gd name="T3" fmla="*/ 9561 h 21600"/>
                  <a:gd name="T4" fmla="*/ 13212 w 31146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146" h="21600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</a:path>
                  <a:path w="31146" h="21600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801" name="Freeform 129"/>
              <p:cNvSpPr>
                <a:spLocks/>
              </p:cNvSpPr>
              <p:nvPr/>
            </p:nvSpPr>
            <p:spPr bwMode="hidden">
              <a:xfrm flipH="1">
                <a:off x="3307" y="981"/>
                <a:ext cx="426" cy="59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802" name="Freeform 130"/>
              <p:cNvSpPr>
                <a:spLocks/>
              </p:cNvSpPr>
              <p:nvPr/>
            </p:nvSpPr>
            <p:spPr bwMode="hidden">
              <a:xfrm flipH="1">
                <a:off x="3507" y="350"/>
                <a:ext cx="273" cy="59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803" name="Freeform 131"/>
              <p:cNvSpPr>
                <a:spLocks/>
              </p:cNvSpPr>
              <p:nvPr/>
            </p:nvSpPr>
            <p:spPr bwMode="hidden">
              <a:xfrm flipH="1">
                <a:off x="3821" y="172"/>
                <a:ext cx="164" cy="59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804" name="Freeform 132"/>
              <p:cNvSpPr>
                <a:spLocks/>
              </p:cNvSpPr>
              <p:nvPr/>
            </p:nvSpPr>
            <p:spPr bwMode="hidden">
              <a:xfrm>
                <a:off x="4841" y="894"/>
                <a:ext cx="395" cy="62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805" name="Freeform 133"/>
              <p:cNvSpPr>
                <a:spLocks/>
              </p:cNvSpPr>
              <p:nvPr/>
            </p:nvSpPr>
            <p:spPr bwMode="hidden">
              <a:xfrm>
                <a:off x="4636" y="576"/>
                <a:ext cx="594" cy="41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806" name="Freeform 134"/>
              <p:cNvSpPr>
                <a:spLocks/>
              </p:cNvSpPr>
              <p:nvPr/>
            </p:nvSpPr>
            <p:spPr bwMode="hidden">
              <a:xfrm>
                <a:off x="4658" y="132"/>
                <a:ext cx="260" cy="55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807" name="Freeform 135"/>
              <p:cNvSpPr>
                <a:spLocks/>
              </p:cNvSpPr>
              <p:nvPr/>
            </p:nvSpPr>
            <p:spPr bwMode="hidden">
              <a:xfrm rot="20253369">
                <a:off x="4401" y="599"/>
                <a:ext cx="175" cy="32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808" name="Freeform 136"/>
              <p:cNvSpPr>
                <a:spLocks/>
              </p:cNvSpPr>
              <p:nvPr/>
            </p:nvSpPr>
            <p:spPr bwMode="hidden">
              <a:xfrm rot="1346631" flipH="1">
                <a:off x="3783" y="589"/>
                <a:ext cx="172" cy="33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</p:grpSp>
      </p:grpSp>
      <p:sp>
        <p:nvSpPr>
          <p:cNvPr id="416771" name="Rectangle 13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01625"/>
            <a:ext cx="7772400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416772" name="Rectangle 1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28811" name="Rectangle 13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+mn-lt"/>
              </a:defRPr>
            </a:lvl1pPr>
          </a:lstStyle>
          <a:p>
            <a:pPr>
              <a:defRPr/>
            </a:pPr>
            <a:fld id="{4EB4827B-2B99-4243-86E7-E1A0F1743FCE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28812" name="Rectangle 14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28813" name="Rectangle 1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1658E421-43C1-4F5D-B6A0-95FC1AB1FFB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5692" r:id="rId1"/>
    <p:sldLayoutId id="2147485693" r:id="rId2"/>
    <p:sldLayoutId id="2147485694" r:id="rId3"/>
    <p:sldLayoutId id="2147485695" r:id="rId4"/>
    <p:sldLayoutId id="2147485696" r:id="rId5"/>
    <p:sldLayoutId id="2147485697" r:id="rId6"/>
    <p:sldLayoutId id="2147485698" r:id="rId7"/>
    <p:sldLayoutId id="2147485699" r:id="rId8"/>
    <p:sldLayoutId id="2147485700" r:id="rId9"/>
    <p:sldLayoutId id="2147485701" r:id="rId10"/>
    <p:sldLayoutId id="2147485702" r:id="rId11"/>
    <p:sldLayoutId id="2147485703" r:id="rId12"/>
    <p:sldLayoutId id="2147485704" r:id="rId13"/>
    <p:sldLayoutId id="2147485705" r:id="rId14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cs typeface="Angsana New" pitchFamily="18" charset="-34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cs typeface="Angsana New" pitchFamily="18" charset="-34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cs typeface="Angsana New" pitchFamily="18" charset="-34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cs typeface="Angsana New" pitchFamily="18" charset="-34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cs typeface="Angsana New" pitchFamily="18" charset="-34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cs typeface="Angsana New" pitchFamily="18" charset="-34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cs typeface="Angsana New" pitchFamily="18" charset="-34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•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−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1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90800" y="685800"/>
            <a:ext cx="6096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321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2286000"/>
            <a:ext cx="80772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09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fld id="{DC7850B4-02D1-4248-B892-2A74B16E0E98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809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09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7DE058CC-3881-4CFD-97C9-42D224600B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706" r:id="rId1"/>
    <p:sldLayoutId id="2147485707" r:id="rId2"/>
    <p:sldLayoutId id="2147485708" r:id="rId3"/>
    <p:sldLayoutId id="2147485709" r:id="rId4"/>
    <p:sldLayoutId id="2147485710" r:id="rId5"/>
    <p:sldLayoutId id="2147485711" r:id="rId6"/>
    <p:sldLayoutId id="2147485712" r:id="rId7"/>
    <p:sldLayoutId id="2147485713" r:id="rId8"/>
    <p:sldLayoutId id="2147485714" r:id="rId9"/>
    <p:sldLayoutId id="2147485715" r:id="rId10"/>
    <p:sldLayoutId id="2147485716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4418" name="Group 2"/>
          <p:cNvGrpSpPr>
            <a:grpSpLocks/>
          </p:cNvGrpSpPr>
          <p:nvPr/>
        </p:nvGrpSpPr>
        <p:grpSpPr bwMode="auto"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88067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/>
              <a:ahLst/>
              <a:cxnLst>
                <a:cxn ang="0">
                  <a:pos x="329" y="66"/>
                </a:cxn>
                <a:cxn ang="0">
                  <a:pos x="161" y="3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161" y="42"/>
                </a:cxn>
                <a:cxn ang="0">
                  <a:pos x="323" y="78"/>
                </a:cxn>
                <a:cxn ang="0">
                  <a:pos x="556" y="150"/>
                </a:cxn>
                <a:cxn ang="0">
                  <a:pos x="777" y="245"/>
                </a:cxn>
                <a:cxn ang="0">
                  <a:pos x="993" y="365"/>
                </a:cxn>
                <a:cxn ang="0">
                  <a:pos x="1196" y="503"/>
                </a:cxn>
                <a:cxn ang="0">
                  <a:pos x="1381" y="653"/>
                </a:cxn>
                <a:cxn ang="0">
                  <a:pos x="1555" y="827"/>
                </a:cxn>
                <a:cxn ang="0">
                  <a:pos x="1710" y="1019"/>
                </a:cxn>
                <a:cxn ang="0">
                  <a:pos x="1854" y="1229"/>
                </a:cxn>
                <a:cxn ang="0">
                  <a:pos x="1937" y="1366"/>
                </a:cxn>
                <a:cxn ang="0">
                  <a:pos x="2009" y="1510"/>
                </a:cxn>
                <a:cxn ang="0">
                  <a:pos x="2069" y="1654"/>
                </a:cxn>
                <a:cxn ang="0">
                  <a:pos x="2123" y="1804"/>
                </a:cxn>
                <a:cxn ang="0">
                  <a:pos x="2135" y="1804"/>
                </a:cxn>
                <a:cxn ang="0">
                  <a:pos x="2081" y="1654"/>
                </a:cxn>
                <a:cxn ang="0">
                  <a:pos x="2021" y="1510"/>
                </a:cxn>
                <a:cxn ang="0">
                  <a:pos x="1949" y="1366"/>
                </a:cxn>
                <a:cxn ang="0">
                  <a:pos x="1866" y="1223"/>
                </a:cxn>
                <a:cxn ang="0">
                  <a:pos x="1722" y="1013"/>
                </a:cxn>
                <a:cxn ang="0">
                  <a:pos x="1561" y="821"/>
                </a:cxn>
                <a:cxn ang="0">
                  <a:pos x="1387" y="647"/>
                </a:cxn>
                <a:cxn ang="0">
                  <a:pos x="1202" y="491"/>
                </a:cxn>
                <a:cxn ang="0">
                  <a:pos x="999" y="353"/>
                </a:cxn>
                <a:cxn ang="0">
                  <a:pos x="783" y="239"/>
                </a:cxn>
                <a:cxn ang="0">
                  <a:pos x="562" y="138"/>
                </a:cxn>
                <a:cxn ang="0">
                  <a:pos x="329" y="66"/>
                </a:cxn>
                <a:cxn ang="0">
                  <a:pos x="329" y="66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 sz="1800">
                <a:latin typeface="Arial" pitchFamily="34" charset="0"/>
              </a:endParaRPr>
            </a:p>
          </p:txBody>
        </p:sp>
        <p:sp>
          <p:nvSpPr>
            <p:cNvPr id="88068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/>
              <a:ahLst/>
              <a:cxnLst>
                <a:cxn ang="0">
                  <a:pos x="1854" y="1858"/>
                </a:cxn>
                <a:cxn ang="0">
                  <a:pos x="0" y="1858"/>
                </a:cxn>
                <a:cxn ang="0">
                  <a:pos x="0" y="0"/>
                </a:cxn>
                <a:cxn ang="0">
                  <a:pos x="1854" y="1858"/>
                </a:cxn>
                <a:cxn ang="0">
                  <a:pos x="1854" y="1858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 sz="1800">
                <a:latin typeface="Arial" pitchFamily="34" charset="0"/>
              </a:endParaRPr>
            </a:p>
          </p:txBody>
        </p:sp>
        <p:sp>
          <p:nvSpPr>
            <p:cNvPr id="88069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/>
              <a:ahLst/>
              <a:cxnLst>
                <a:cxn ang="0">
                  <a:pos x="1640" y="1377"/>
                </a:cxn>
                <a:cxn ang="0">
                  <a:pos x="1692" y="1479"/>
                </a:cxn>
                <a:cxn ang="0">
                  <a:pos x="1732" y="1577"/>
                </a:cxn>
                <a:cxn ang="0">
                  <a:pos x="1745" y="1577"/>
                </a:cxn>
                <a:cxn ang="0">
                  <a:pos x="1703" y="1469"/>
                </a:cxn>
                <a:cxn ang="0">
                  <a:pos x="1649" y="1367"/>
                </a:cxn>
                <a:cxn ang="0">
                  <a:pos x="1535" y="1157"/>
                </a:cxn>
                <a:cxn ang="0">
                  <a:pos x="1395" y="951"/>
                </a:cxn>
                <a:cxn ang="0">
                  <a:pos x="1236" y="756"/>
                </a:cxn>
                <a:cxn ang="0">
                  <a:pos x="1061" y="582"/>
                </a:cxn>
                <a:cxn ang="0">
                  <a:pos x="876" y="426"/>
                </a:cxn>
                <a:cxn ang="0">
                  <a:pos x="672" y="294"/>
                </a:cxn>
                <a:cxn ang="0">
                  <a:pos x="455" y="174"/>
                </a:cxn>
                <a:cxn ang="0">
                  <a:pos x="234" y="7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22" y="89"/>
                </a:cxn>
                <a:cxn ang="0">
                  <a:pos x="446" y="185"/>
                </a:cxn>
                <a:cxn ang="0">
                  <a:pos x="662" y="305"/>
                </a:cxn>
                <a:cxn ang="0">
                  <a:pos x="866" y="437"/>
                </a:cxn>
                <a:cxn ang="0">
                  <a:pos x="1052" y="593"/>
                </a:cxn>
                <a:cxn ang="0">
                  <a:pos x="1226" y="767"/>
                </a:cxn>
                <a:cxn ang="0">
                  <a:pos x="1385" y="960"/>
                </a:cxn>
                <a:cxn ang="0">
                  <a:pos x="1526" y="1167"/>
                </a:cxn>
                <a:cxn ang="0">
                  <a:pos x="1640" y="1377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 sz="1800">
                <a:latin typeface="Arial" pitchFamily="34" charset="0"/>
              </a:endParaRPr>
            </a:p>
          </p:txBody>
        </p:sp>
        <p:sp>
          <p:nvSpPr>
            <p:cNvPr id="88070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10" y="88"/>
                </a:cxn>
                <a:cxn ang="0">
                  <a:pos x="426" y="190"/>
                </a:cxn>
                <a:cxn ang="0">
                  <a:pos x="630" y="304"/>
                </a:cxn>
                <a:cxn ang="0">
                  <a:pos x="818" y="442"/>
                </a:cxn>
                <a:cxn ang="0">
                  <a:pos x="998" y="592"/>
                </a:cxn>
                <a:cxn ang="0">
                  <a:pos x="1164" y="766"/>
                </a:cxn>
                <a:cxn ang="0">
                  <a:pos x="1310" y="942"/>
                </a:cxn>
                <a:cxn ang="0">
                  <a:pos x="1454" y="1146"/>
                </a:cxn>
                <a:cxn ang="0">
                  <a:pos x="1536" y="1298"/>
                </a:cxn>
                <a:cxn ang="0">
                  <a:pos x="1614" y="1456"/>
                </a:cxn>
                <a:cxn ang="0">
                  <a:pos x="1682" y="1616"/>
                </a:cxn>
                <a:cxn ang="0">
                  <a:pos x="1733" y="1768"/>
                </a:cxn>
                <a:cxn ang="0">
                  <a:pos x="1745" y="1768"/>
                </a:cxn>
                <a:cxn ang="0">
                  <a:pos x="1691" y="1606"/>
                </a:cxn>
                <a:cxn ang="0">
                  <a:pos x="1623" y="1445"/>
                </a:cxn>
                <a:cxn ang="0">
                  <a:pos x="1547" y="1288"/>
                </a:cxn>
                <a:cxn ang="0">
                  <a:pos x="1463" y="1136"/>
                </a:cxn>
                <a:cxn ang="0">
                  <a:pos x="1320" y="932"/>
                </a:cxn>
                <a:cxn ang="0">
                  <a:pos x="1173" y="755"/>
                </a:cxn>
                <a:cxn ang="0">
                  <a:pos x="1008" y="581"/>
                </a:cxn>
                <a:cxn ang="0">
                  <a:pos x="827" y="431"/>
                </a:cxn>
                <a:cxn ang="0">
                  <a:pos x="642" y="293"/>
                </a:cxn>
                <a:cxn ang="0">
                  <a:pos x="437" y="179"/>
                </a:cxn>
                <a:cxn ang="0">
                  <a:pos x="222" y="7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 sz="1800">
                <a:latin typeface="Arial" pitchFamily="34" charset="0"/>
              </a:endParaRPr>
            </a:p>
          </p:txBody>
        </p:sp>
        <p:sp>
          <p:nvSpPr>
            <p:cNvPr id="88071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 sz="1800">
                <a:latin typeface="Arial" pitchFamily="34" charset="0"/>
              </a:endParaRPr>
            </a:p>
          </p:txBody>
        </p:sp>
        <p:sp>
          <p:nvSpPr>
            <p:cNvPr id="88072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 sz="1800">
                <a:latin typeface="Arial" pitchFamily="34" charset="0"/>
              </a:endParaRPr>
            </a:p>
          </p:txBody>
        </p:sp>
        <p:sp>
          <p:nvSpPr>
            <p:cNvPr id="88073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 sz="1800">
                <a:latin typeface="Arial" pitchFamily="34" charset="0"/>
              </a:endParaRPr>
            </a:p>
          </p:txBody>
        </p:sp>
      </p:grpSp>
      <p:sp>
        <p:nvSpPr>
          <p:cNvPr id="88074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88075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88076" name="Rectangle 1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>
                <a:effectLst>
                  <a:outerShdw blurRad="38100" dist="38100" dir="2700000" algn="tl">
                    <a:srgbClr val="010199"/>
                  </a:outerShdw>
                </a:effectLst>
                <a:latin typeface="Arial" pitchFamily="34" charset="0"/>
              </a:defRPr>
            </a:lvl1pPr>
          </a:lstStyle>
          <a:p>
            <a:pPr>
              <a:defRPr/>
            </a:pPr>
            <a:fld id="{A9C76E51-3F47-46DE-9AE3-7346B3344B4C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88077" name="Rectangle 1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10199"/>
                  </a:outerShdw>
                </a:effectLst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8078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10199"/>
                  </a:outerShdw>
                </a:effectLst>
                <a:latin typeface="Arial" pitchFamily="34" charset="0"/>
              </a:defRPr>
            </a:lvl1pPr>
          </a:lstStyle>
          <a:p>
            <a:pPr>
              <a:defRPr/>
            </a:pPr>
            <a:fld id="{C952434A-1D18-41B2-BDC3-86C25EECE51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5717" r:id="rId1"/>
    <p:sldLayoutId id="2147485718" r:id="rId2"/>
    <p:sldLayoutId id="2147485719" r:id="rId3"/>
    <p:sldLayoutId id="2147485720" r:id="rId4"/>
    <p:sldLayoutId id="2147485721" r:id="rId5"/>
    <p:sldLayoutId id="2147485722" r:id="rId6"/>
    <p:sldLayoutId id="2147485723" r:id="rId7"/>
    <p:sldLayoutId id="2147485724" r:id="rId8"/>
    <p:sldLayoutId id="2147485725" r:id="rId9"/>
    <p:sldLayoutId id="2147485726" r:id="rId10"/>
    <p:sldLayoutId id="2147485727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itchFamily="34" charset="0"/>
          <a:cs typeface="Angsana New" pitchFamily="18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itchFamily="34" charset="0"/>
          <a:cs typeface="Angsana New" pitchFamily="18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itchFamily="34" charset="0"/>
          <a:cs typeface="Angsana New" pitchFamily="18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itchFamily="34" charset="0"/>
          <a:cs typeface="Angsana New" pitchFamily="18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7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4567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1157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fld id="{3625ACE1-C3F2-490E-9511-197ED4AA0251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1157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157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8E119502-737A-4023-9CBB-06B731BD35D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pic>
        <p:nvPicPr>
          <p:cNvPr id="456711" name="Picture 7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-303213" y="-227013"/>
            <a:ext cx="9752013" cy="731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728" r:id="rId1"/>
    <p:sldLayoutId id="2147485729" r:id="rId2"/>
    <p:sldLayoutId id="2147485730" r:id="rId3"/>
    <p:sldLayoutId id="2147485731" r:id="rId4"/>
    <p:sldLayoutId id="2147485732" r:id="rId5"/>
    <p:sldLayoutId id="2147485733" r:id="rId6"/>
    <p:sldLayoutId id="2147485734" r:id="rId7"/>
    <p:sldLayoutId id="2147485735" r:id="rId8"/>
    <p:sldLayoutId id="2147485736" r:id="rId9"/>
    <p:sldLayoutId id="2147485737" r:id="rId10"/>
    <p:sldLayoutId id="2147485738" r:id="rId11"/>
    <p:sldLayoutId id="2147485739" r:id="rId12"/>
    <p:sldLayoutId id="2147485740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4710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1638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fld id="{02F857E7-6B73-40FE-A7FC-0DDE07464E0E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1638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638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3088086D-6B4B-426C-8A26-79282CF8A046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pic>
        <p:nvPicPr>
          <p:cNvPr id="471047" name="Picture 7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741" r:id="rId1"/>
    <p:sldLayoutId id="2147485742" r:id="rId2"/>
    <p:sldLayoutId id="2147485743" r:id="rId3"/>
    <p:sldLayoutId id="2147485744" r:id="rId4"/>
    <p:sldLayoutId id="2147485745" r:id="rId5"/>
    <p:sldLayoutId id="2147485746" r:id="rId6"/>
    <p:sldLayoutId id="2147485747" r:id="rId7"/>
    <p:sldLayoutId id="2147485748" r:id="rId8"/>
    <p:sldLayoutId id="2147485749" r:id="rId9"/>
    <p:sldLayoutId id="2147485750" r:id="rId10"/>
    <p:sldLayoutId id="2147485751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3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4833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1648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fld id="{E5A0A1B1-6A75-4D59-943B-4A3E50AADC4C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1648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648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82D8E093-FA18-47D0-9B1D-CCBE9E2D689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pic>
        <p:nvPicPr>
          <p:cNvPr id="483335" name="Picture 7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752" r:id="rId1"/>
    <p:sldLayoutId id="2147485753" r:id="rId2"/>
    <p:sldLayoutId id="2147485754" r:id="rId3"/>
    <p:sldLayoutId id="2147485755" r:id="rId4"/>
    <p:sldLayoutId id="2147485756" r:id="rId5"/>
    <p:sldLayoutId id="2147485757" r:id="rId6"/>
    <p:sldLayoutId id="2147485758" r:id="rId7"/>
    <p:sldLayoutId id="2147485759" r:id="rId8"/>
    <p:sldLayoutId id="2147485760" r:id="rId9"/>
    <p:sldLayoutId id="2147485761" r:id="rId10"/>
    <p:sldLayoutId id="2147485762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2" name="Group 2"/>
          <p:cNvGrpSpPr>
            <a:grpSpLocks/>
          </p:cNvGrpSpPr>
          <p:nvPr/>
        </p:nvGrpSpPr>
        <p:grpSpPr bwMode="auto">
          <a:xfrm>
            <a:off x="6303963" y="0"/>
            <a:ext cx="2840037" cy="3254375"/>
            <a:chOff x="3115" y="0"/>
            <a:chExt cx="2170" cy="2486"/>
          </a:xfrm>
        </p:grpSpPr>
        <p:grpSp>
          <p:nvGrpSpPr>
            <p:cNvPr id="40968" name="Group 3"/>
            <p:cNvGrpSpPr>
              <a:grpSpLocks/>
            </p:cNvGrpSpPr>
            <p:nvPr/>
          </p:nvGrpSpPr>
          <p:grpSpPr bwMode="auto">
            <a:xfrm>
              <a:off x="4080" y="1910"/>
              <a:ext cx="768" cy="576"/>
              <a:chOff x="0" y="0"/>
              <a:chExt cx="768" cy="576"/>
            </a:xfrm>
          </p:grpSpPr>
          <p:sp>
            <p:nvSpPr>
              <p:cNvPr id="28676" name="Oval 4"/>
              <p:cNvSpPr>
                <a:spLocks noChangeArrowheads="1"/>
              </p:cNvSpPr>
              <p:nvPr/>
            </p:nvSpPr>
            <p:spPr bwMode="hidden">
              <a:xfrm>
                <a:off x="3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677" name="Oval 5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8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</p:grpSp>
        <p:grpSp>
          <p:nvGrpSpPr>
            <p:cNvPr id="40969" name="Group 6"/>
            <p:cNvGrpSpPr>
              <a:grpSpLocks/>
            </p:cNvGrpSpPr>
            <p:nvPr/>
          </p:nvGrpSpPr>
          <p:grpSpPr bwMode="auto">
            <a:xfrm>
              <a:off x="4257" y="1103"/>
              <a:ext cx="768" cy="576"/>
              <a:chOff x="0" y="0"/>
              <a:chExt cx="768" cy="576"/>
            </a:xfrm>
          </p:grpSpPr>
          <p:sp>
            <p:nvSpPr>
              <p:cNvPr id="28679" name="Oval 7"/>
              <p:cNvSpPr>
                <a:spLocks noChangeArrowheads="1"/>
              </p:cNvSpPr>
              <p:nvPr/>
            </p:nvSpPr>
            <p:spPr bwMode="hidden">
              <a:xfrm>
                <a:off x="-3" y="3"/>
                <a:ext cx="771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680" name="Oval 8"/>
              <p:cNvSpPr>
                <a:spLocks noChangeArrowheads="1"/>
              </p:cNvSpPr>
              <p:nvPr/>
            </p:nvSpPr>
            <p:spPr bwMode="hidden">
              <a:xfrm>
                <a:off x="276" y="254"/>
                <a:ext cx="186" cy="109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</p:grpSp>
        <p:grpSp>
          <p:nvGrpSpPr>
            <p:cNvPr id="40970" name="Group 9"/>
            <p:cNvGrpSpPr>
              <a:grpSpLocks/>
            </p:cNvGrpSpPr>
            <p:nvPr/>
          </p:nvGrpSpPr>
          <p:grpSpPr bwMode="auto">
            <a:xfrm>
              <a:off x="3134" y="0"/>
              <a:ext cx="768" cy="576"/>
              <a:chOff x="0" y="0"/>
              <a:chExt cx="768" cy="576"/>
            </a:xfrm>
          </p:grpSpPr>
          <p:sp>
            <p:nvSpPr>
              <p:cNvPr id="28682" name="Oval 10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683" name="Oval 11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8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</p:grpSp>
        <p:grpSp>
          <p:nvGrpSpPr>
            <p:cNvPr id="40971" name="Group 12"/>
            <p:cNvGrpSpPr>
              <a:grpSpLocks/>
            </p:cNvGrpSpPr>
            <p:nvPr/>
          </p:nvGrpSpPr>
          <p:grpSpPr bwMode="auto">
            <a:xfrm>
              <a:off x="3115" y="0"/>
              <a:ext cx="2170" cy="1702"/>
              <a:chOff x="3115" y="0"/>
              <a:chExt cx="2170" cy="1702"/>
            </a:xfrm>
          </p:grpSpPr>
          <p:grpSp>
            <p:nvGrpSpPr>
              <p:cNvPr id="40972" name="Group 13"/>
              <p:cNvGrpSpPr>
                <a:grpSpLocks/>
              </p:cNvGrpSpPr>
              <p:nvPr/>
            </p:nvGrpSpPr>
            <p:grpSpPr bwMode="auto">
              <a:xfrm>
                <a:off x="3640" y="308"/>
                <a:ext cx="1145" cy="844"/>
                <a:chOff x="1265" y="814"/>
                <a:chExt cx="2919" cy="2151"/>
              </a:xfrm>
            </p:grpSpPr>
            <p:sp>
              <p:nvSpPr>
                <p:cNvPr id="28686" name="Oval 14"/>
                <p:cNvSpPr>
                  <a:spLocks noChangeArrowheads="1"/>
                </p:cNvSpPr>
                <p:nvPr/>
              </p:nvSpPr>
              <p:spPr bwMode="hidden">
                <a:xfrm>
                  <a:off x="1266" y="814"/>
                  <a:ext cx="2919" cy="2151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2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h-TH" sz="1800">
                    <a:latin typeface="Arial Black" pitchFamily="34" charset="0"/>
                  </a:endParaRPr>
                </a:p>
              </p:txBody>
            </p:sp>
            <p:sp>
              <p:nvSpPr>
                <p:cNvPr id="28687" name="Oval 15"/>
                <p:cNvSpPr>
                  <a:spLocks noChangeArrowheads="1"/>
                </p:cNvSpPr>
                <p:nvPr/>
              </p:nvSpPr>
              <p:spPr bwMode="hidden">
                <a:xfrm>
                  <a:off x="2382" y="1602"/>
                  <a:ext cx="578" cy="405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h-TH" sz="1800">
                    <a:latin typeface="Arial Black" pitchFamily="34" charset="0"/>
                  </a:endParaRPr>
                </a:p>
              </p:txBody>
            </p:sp>
          </p:grpSp>
          <p:grpSp>
            <p:nvGrpSpPr>
              <p:cNvPr id="40973" name="Group 16"/>
              <p:cNvGrpSpPr>
                <a:grpSpLocks/>
              </p:cNvGrpSpPr>
              <p:nvPr/>
            </p:nvGrpSpPr>
            <p:grpSpPr bwMode="auto">
              <a:xfrm>
                <a:off x="3115" y="0"/>
                <a:ext cx="2145" cy="1702"/>
                <a:chOff x="3115" y="0"/>
                <a:chExt cx="2145" cy="1702"/>
              </a:xfrm>
            </p:grpSpPr>
            <p:grpSp>
              <p:nvGrpSpPr>
                <p:cNvPr id="40996" name="Group 17"/>
                <p:cNvGrpSpPr>
                  <a:grpSpLocks/>
                </p:cNvGrpSpPr>
                <p:nvPr/>
              </p:nvGrpSpPr>
              <p:grpSpPr bwMode="auto">
                <a:xfrm>
                  <a:off x="4505" y="589"/>
                  <a:ext cx="493" cy="912"/>
                  <a:chOff x="3471" y="1530"/>
                  <a:chExt cx="1258" cy="2327"/>
                </a:xfrm>
              </p:grpSpPr>
              <p:sp>
                <p:nvSpPr>
                  <p:cNvPr id="28690" name="Freeform 18"/>
                  <p:cNvSpPr>
                    <a:spLocks/>
                  </p:cNvSpPr>
                  <p:nvPr/>
                </p:nvSpPr>
                <p:spPr bwMode="hidden">
                  <a:xfrm rot="2711884">
                    <a:off x="2778" y="2236"/>
                    <a:ext cx="1699" cy="31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691" name="Freeform 19"/>
                  <p:cNvSpPr>
                    <a:spLocks/>
                  </p:cNvSpPr>
                  <p:nvPr/>
                </p:nvSpPr>
                <p:spPr bwMode="hidden">
                  <a:xfrm rot="2711884">
                    <a:off x="4062" y="3106"/>
                    <a:ext cx="839" cy="48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0997" name="Group 20"/>
                <p:cNvGrpSpPr>
                  <a:grpSpLocks/>
                </p:cNvGrpSpPr>
                <p:nvPr/>
              </p:nvGrpSpPr>
              <p:grpSpPr bwMode="auto">
                <a:xfrm>
                  <a:off x="4267" y="781"/>
                  <a:ext cx="966" cy="522"/>
                  <a:chOff x="2864" y="2019"/>
                  <a:chExt cx="2463" cy="1332"/>
                </a:xfrm>
              </p:grpSpPr>
              <p:sp>
                <p:nvSpPr>
                  <p:cNvPr id="28693" name="Freeform 21"/>
                  <p:cNvSpPr>
                    <a:spLocks/>
                  </p:cNvSpPr>
                  <p:nvPr/>
                </p:nvSpPr>
                <p:spPr bwMode="hidden">
                  <a:xfrm rot="2104081">
                    <a:off x="2865" y="2019"/>
                    <a:ext cx="1812" cy="34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694" name="Freeform 22"/>
                  <p:cNvSpPr>
                    <a:spLocks/>
                  </p:cNvSpPr>
                  <p:nvPr/>
                </p:nvSpPr>
                <p:spPr bwMode="hidden">
                  <a:xfrm rot="2104081">
                    <a:off x="4352" y="2805"/>
                    <a:ext cx="974" cy="54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0998" name="Group 23"/>
                <p:cNvGrpSpPr>
                  <a:grpSpLocks/>
                </p:cNvGrpSpPr>
                <p:nvPr/>
              </p:nvGrpSpPr>
              <p:grpSpPr bwMode="auto">
                <a:xfrm>
                  <a:off x="4280" y="707"/>
                  <a:ext cx="971" cy="417"/>
                  <a:chOff x="2897" y="1832"/>
                  <a:chExt cx="2477" cy="1064"/>
                </a:xfrm>
              </p:grpSpPr>
              <p:sp>
                <p:nvSpPr>
                  <p:cNvPr id="28696" name="Freeform 24"/>
                  <p:cNvSpPr>
                    <a:spLocks/>
                  </p:cNvSpPr>
                  <p:nvPr/>
                </p:nvSpPr>
                <p:spPr bwMode="hidden">
                  <a:xfrm rot="1582915">
                    <a:off x="2896" y="1832"/>
                    <a:ext cx="1736" cy="30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697" name="Freeform 25"/>
                  <p:cNvSpPr>
                    <a:spLocks/>
                  </p:cNvSpPr>
                  <p:nvPr/>
                </p:nvSpPr>
                <p:spPr bwMode="hidden">
                  <a:xfrm rot="1582915">
                    <a:off x="4443" y="2420"/>
                    <a:ext cx="931" cy="477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0999" name="Group 26"/>
                <p:cNvGrpSpPr>
                  <a:grpSpLocks/>
                </p:cNvGrpSpPr>
                <p:nvPr/>
              </p:nvGrpSpPr>
              <p:grpSpPr bwMode="auto">
                <a:xfrm>
                  <a:off x="4291" y="630"/>
                  <a:ext cx="969" cy="364"/>
                  <a:chOff x="2924" y="1636"/>
                  <a:chExt cx="2472" cy="927"/>
                </a:xfrm>
              </p:grpSpPr>
              <p:sp>
                <p:nvSpPr>
                  <p:cNvPr id="28699" name="Freeform 27"/>
                  <p:cNvSpPr>
                    <a:spLocks/>
                  </p:cNvSpPr>
                  <p:nvPr/>
                </p:nvSpPr>
                <p:spPr bwMode="hidden">
                  <a:xfrm rot="1080363">
                    <a:off x="2907" y="1616"/>
                    <a:ext cx="1680" cy="34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00" name="Freeform 28"/>
                  <p:cNvSpPr>
                    <a:spLocks/>
                  </p:cNvSpPr>
                  <p:nvPr/>
                </p:nvSpPr>
                <p:spPr bwMode="hidden">
                  <a:xfrm rot="1080363">
                    <a:off x="4488" y="2030"/>
                    <a:ext cx="891" cy="51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1000" name="Group 29"/>
                <p:cNvGrpSpPr>
                  <a:grpSpLocks/>
                </p:cNvGrpSpPr>
                <p:nvPr/>
              </p:nvGrpSpPr>
              <p:grpSpPr bwMode="auto">
                <a:xfrm>
                  <a:off x="4304" y="543"/>
                  <a:ext cx="918" cy="258"/>
                  <a:chOff x="2958" y="1414"/>
                  <a:chExt cx="2342" cy="657"/>
                </a:xfrm>
              </p:grpSpPr>
              <p:sp>
                <p:nvSpPr>
                  <p:cNvPr id="28702" name="Freeform 30"/>
                  <p:cNvSpPr>
                    <a:spLocks/>
                  </p:cNvSpPr>
                  <p:nvPr/>
                </p:nvSpPr>
                <p:spPr bwMode="hidden">
                  <a:xfrm rot="463793">
                    <a:off x="2957" y="1415"/>
                    <a:ext cx="1544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03" name="Freeform 31"/>
                  <p:cNvSpPr>
                    <a:spLocks/>
                  </p:cNvSpPr>
                  <p:nvPr/>
                </p:nvSpPr>
                <p:spPr bwMode="hidden">
                  <a:xfrm rot="463793">
                    <a:off x="4470" y="1581"/>
                    <a:ext cx="829" cy="44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1001" name="Group 32"/>
                <p:cNvGrpSpPr>
                  <a:grpSpLocks/>
                </p:cNvGrpSpPr>
                <p:nvPr/>
              </p:nvGrpSpPr>
              <p:grpSpPr bwMode="auto">
                <a:xfrm>
                  <a:off x="4314" y="487"/>
                  <a:ext cx="843" cy="134"/>
                  <a:chOff x="2983" y="1269"/>
                  <a:chExt cx="2150" cy="343"/>
                </a:xfrm>
              </p:grpSpPr>
              <p:sp>
                <p:nvSpPr>
                  <p:cNvPr id="28705" name="Freeform 33"/>
                  <p:cNvSpPr>
                    <a:spLocks/>
                  </p:cNvSpPr>
                  <p:nvPr/>
                </p:nvSpPr>
                <p:spPr bwMode="hidden">
                  <a:xfrm rot="-84182">
                    <a:off x="2982" y="1286"/>
                    <a:ext cx="1404" cy="22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06" name="Freeform 34"/>
                  <p:cNvSpPr>
                    <a:spLocks/>
                  </p:cNvSpPr>
                  <p:nvPr/>
                </p:nvSpPr>
                <p:spPr bwMode="hidden">
                  <a:xfrm rot="-84182">
                    <a:off x="4377" y="1249"/>
                    <a:ext cx="755" cy="36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1002" name="Group 35"/>
                <p:cNvGrpSpPr>
                  <a:grpSpLocks/>
                </p:cNvGrpSpPr>
                <p:nvPr/>
              </p:nvGrpSpPr>
              <p:grpSpPr bwMode="auto">
                <a:xfrm>
                  <a:off x="4296" y="349"/>
                  <a:ext cx="737" cy="167"/>
                  <a:chOff x="2938" y="917"/>
                  <a:chExt cx="1879" cy="427"/>
                </a:xfrm>
              </p:grpSpPr>
              <p:sp>
                <p:nvSpPr>
                  <p:cNvPr id="28708" name="Freeform 36"/>
                  <p:cNvSpPr>
                    <a:spLocks/>
                  </p:cNvSpPr>
                  <p:nvPr/>
                </p:nvSpPr>
                <p:spPr bwMode="hidden">
                  <a:xfrm rot="-802576">
                    <a:off x="2849" y="1128"/>
                    <a:ext cx="1299" cy="20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09" name="Freeform 37"/>
                  <p:cNvSpPr>
                    <a:spLocks/>
                  </p:cNvSpPr>
                  <p:nvPr/>
                </p:nvSpPr>
                <p:spPr bwMode="hidden">
                  <a:xfrm rot="-802576">
                    <a:off x="4148" y="918"/>
                    <a:ext cx="668" cy="33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1003" name="Group 38"/>
                <p:cNvGrpSpPr>
                  <a:grpSpLocks/>
                </p:cNvGrpSpPr>
                <p:nvPr/>
              </p:nvGrpSpPr>
              <p:grpSpPr bwMode="auto">
                <a:xfrm>
                  <a:off x="3394" y="637"/>
                  <a:ext cx="493" cy="912"/>
                  <a:chOff x="637" y="1653"/>
                  <a:chExt cx="1257" cy="2326"/>
                </a:xfrm>
              </p:grpSpPr>
              <p:sp>
                <p:nvSpPr>
                  <p:cNvPr id="28711" name="Freeform 39"/>
                  <p:cNvSpPr>
                    <a:spLocks/>
                  </p:cNvSpPr>
                  <p:nvPr/>
                </p:nvSpPr>
                <p:spPr bwMode="hidden">
                  <a:xfrm rot="18888116" flipH="1">
                    <a:off x="866" y="2351"/>
                    <a:ext cx="1726" cy="29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12" name="Freeform 40"/>
                  <p:cNvSpPr>
                    <a:spLocks/>
                  </p:cNvSpPr>
                  <p:nvPr/>
                </p:nvSpPr>
                <p:spPr bwMode="hidden">
                  <a:xfrm rot="18888116" flipH="1">
                    <a:off x="419" y="3271"/>
                    <a:ext cx="925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1004" name="Group 41"/>
                <p:cNvGrpSpPr>
                  <a:grpSpLocks/>
                </p:cNvGrpSpPr>
                <p:nvPr/>
              </p:nvGrpSpPr>
              <p:grpSpPr bwMode="auto">
                <a:xfrm>
                  <a:off x="3142" y="850"/>
                  <a:ext cx="966" cy="522"/>
                  <a:chOff x="-5" y="2196"/>
                  <a:chExt cx="2463" cy="1332"/>
                </a:xfrm>
              </p:grpSpPr>
              <p:sp>
                <p:nvSpPr>
                  <p:cNvPr id="28714" name="Freeform 42"/>
                  <p:cNvSpPr>
                    <a:spLocks/>
                  </p:cNvSpPr>
                  <p:nvPr/>
                </p:nvSpPr>
                <p:spPr bwMode="hidden">
                  <a:xfrm rot="19495919" flipH="1">
                    <a:off x="644" y="2196"/>
                    <a:ext cx="1797" cy="34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15" name="Freeform 43"/>
                  <p:cNvSpPr>
                    <a:spLocks/>
                  </p:cNvSpPr>
                  <p:nvPr/>
                </p:nvSpPr>
                <p:spPr bwMode="hidden">
                  <a:xfrm rot="19495919" flipH="1">
                    <a:off x="-6" y="2982"/>
                    <a:ext cx="968" cy="54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1005" name="Group 44"/>
                <p:cNvGrpSpPr>
                  <a:grpSpLocks/>
                </p:cNvGrpSpPr>
                <p:nvPr/>
              </p:nvGrpSpPr>
              <p:grpSpPr bwMode="auto">
                <a:xfrm>
                  <a:off x="3124" y="777"/>
                  <a:ext cx="971" cy="417"/>
                  <a:chOff x="-52" y="2009"/>
                  <a:chExt cx="2477" cy="1064"/>
                </a:xfrm>
              </p:grpSpPr>
              <p:sp>
                <p:nvSpPr>
                  <p:cNvPr id="28717" name="Freeform 45"/>
                  <p:cNvSpPr>
                    <a:spLocks/>
                  </p:cNvSpPr>
                  <p:nvPr/>
                </p:nvSpPr>
                <p:spPr bwMode="hidden">
                  <a:xfrm rot="20017085" flipH="1">
                    <a:off x="689" y="2010"/>
                    <a:ext cx="1736" cy="30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18" name="Freeform 46"/>
                  <p:cNvSpPr>
                    <a:spLocks/>
                  </p:cNvSpPr>
                  <p:nvPr/>
                </p:nvSpPr>
                <p:spPr bwMode="hidden">
                  <a:xfrm rot="20017085" flipH="1">
                    <a:off x="-53" y="2598"/>
                    <a:ext cx="931" cy="45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1006" name="Group 47"/>
                <p:cNvGrpSpPr>
                  <a:grpSpLocks/>
                </p:cNvGrpSpPr>
                <p:nvPr/>
              </p:nvGrpSpPr>
              <p:grpSpPr bwMode="auto">
                <a:xfrm>
                  <a:off x="3115" y="700"/>
                  <a:ext cx="969" cy="363"/>
                  <a:chOff x="-74" y="1813"/>
                  <a:chExt cx="2472" cy="927"/>
                </a:xfrm>
              </p:grpSpPr>
              <p:sp>
                <p:nvSpPr>
                  <p:cNvPr id="28720" name="Freeform 48"/>
                  <p:cNvSpPr>
                    <a:spLocks/>
                  </p:cNvSpPr>
                  <p:nvPr/>
                </p:nvSpPr>
                <p:spPr bwMode="hidden">
                  <a:xfrm rot="20519637" flipH="1">
                    <a:off x="721" y="1812"/>
                    <a:ext cx="1677" cy="32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21" name="Freeform 49"/>
                  <p:cNvSpPr>
                    <a:spLocks/>
                  </p:cNvSpPr>
                  <p:nvPr/>
                </p:nvSpPr>
                <p:spPr bwMode="hidden">
                  <a:xfrm rot="20519637" flipH="1">
                    <a:off x="-74" y="2212"/>
                    <a:ext cx="900" cy="511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1007" name="Group 50"/>
                <p:cNvGrpSpPr>
                  <a:grpSpLocks/>
                </p:cNvGrpSpPr>
                <p:nvPr/>
              </p:nvGrpSpPr>
              <p:grpSpPr bwMode="auto">
                <a:xfrm>
                  <a:off x="3153" y="613"/>
                  <a:ext cx="918" cy="257"/>
                  <a:chOff x="22" y="1591"/>
                  <a:chExt cx="2342" cy="657"/>
                </a:xfrm>
              </p:grpSpPr>
              <p:sp>
                <p:nvSpPr>
                  <p:cNvPr id="28723" name="Freeform 51"/>
                  <p:cNvSpPr>
                    <a:spLocks/>
                  </p:cNvSpPr>
                  <p:nvPr/>
                </p:nvSpPr>
                <p:spPr bwMode="hidden">
                  <a:xfrm rot="21136207" flipH="1">
                    <a:off x="819" y="1574"/>
                    <a:ext cx="1544" cy="31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24" name="Freeform 52"/>
                  <p:cNvSpPr>
                    <a:spLocks/>
                  </p:cNvSpPr>
                  <p:nvPr/>
                </p:nvSpPr>
                <p:spPr bwMode="hidden">
                  <a:xfrm rot="21136207" flipH="1">
                    <a:off x="21" y="1757"/>
                    <a:ext cx="829" cy="49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1008" name="Group 53"/>
                <p:cNvGrpSpPr>
                  <a:grpSpLocks/>
                </p:cNvGrpSpPr>
                <p:nvPr/>
              </p:nvGrpSpPr>
              <p:grpSpPr bwMode="auto">
                <a:xfrm>
                  <a:off x="3218" y="556"/>
                  <a:ext cx="843" cy="134"/>
                  <a:chOff x="189" y="1446"/>
                  <a:chExt cx="2150" cy="343"/>
                </a:xfrm>
              </p:grpSpPr>
              <p:sp>
                <p:nvSpPr>
                  <p:cNvPr id="28726" name="Freeform 54"/>
                  <p:cNvSpPr>
                    <a:spLocks/>
                  </p:cNvSpPr>
                  <p:nvPr/>
                </p:nvSpPr>
                <p:spPr bwMode="hidden">
                  <a:xfrm rot="84182" flipH="1">
                    <a:off x="935" y="1463"/>
                    <a:ext cx="1404" cy="22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27" name="Freeform 55"/>
                  <p:cNvSpPr>
                    <a:spLocks/>
                  </p:cNvSpPr>
                  <p:nvPr/>
                </p:nvSpPr>
                <p:spPr bwMode="hidden">
                  <a:xfrm rot="84182" flipH="1">
                    <a:off x="189" y="1426"/>
                    <a:ext cx="755" cy="36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1009" name="Group 56"/>
                <p:cNvGrpSpPr>
                  <a:grpSpLocks/>
                </p:cNvGrpSpPr>
                <p:nvPr/>
              </p:nvGrpSpPr>
              <p:grpSpPr bwMode="auto">
                <a:xfrm>
                  <a:off x="3342" y="418"/>
                  <a:ext cx="737" cy="167"/>
                  <a:chOff x="505" y="1094"/>
                  <a:chExt cx="1879" cy="427"/>
                </a:xfrm>
              </p:grpSpPr>
              <p:sp>
                <p:nvSpPr>
                  <p:cNvPr id="28729" name="Freeform 57"/>
                  <p:cNvSpPr>
                    <a:spLocks/>
                  </p:cNvSpPr>
                  <p:nvPr/>
                </p:nvSpPr>
                <p:spPr bwMode="hidden">
                  <a:xfrm rot="802576" flipH="1">
                    <a:off x="1151" y="1306"/>
                    <a:ext cx="1234" cy="21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30" name="Freeform 58"/>
                  <p:cNvSpPr>
                    <a:spLocks/>
                  </p:cNvSpPr>
                  <p:nvPr/>
                </p:nvSpPr>
                <p:spPr bwMode="hidden">
                  <a:xfrm rot="802576" flipH="1">
                    <a:off x="505" y="1095"/>
                    <a:ext cx="662" cy="33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1010" name="Group 59"/>
                <p:cNvGrpSpPr>
                  <a:grpSpLocks/>
                </p:cNvGrpSpPr>
                <p:nvPr/>
              </p:nvGrpSpPr>
              <p:grpSpPr bwMode="auto">
                <a:xfrm>
                  <a:off x="3386" y="341"/>
                  <a:ext cx="725" cy="218"/>
                  <a:chOff x="616" y="899"/>
                  <a:chExt cx="1850" cy="554"/>
                </a:xfrm>
              </p:grpSpPr>
              <p:sp>
                <p:nvSpPr>
                  <p:cNvPr id="28732" name="Freeform 60"/>
                  <p:cNvSpPr>
                    <a:spLocks/>
                  </p:cNvSpPr>
                  <p:nvPr/>
                </p:nvSpPr>
                <p:spPr bwMode="hidden">
                  <a:xfrm rot="1277471" flipH="1">
                    <a:off x="1231" y="1237"/>
                    <a:ext cx="1235" cy="21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33" name="Freeform 61"/>
                  <p:cNvSpPr>
                    <a:spLocks/>
                  </p:cNvSpPr>
                  <p:nvPr/>
                </p:nvSpPr>
                <p:spPr bwMode="hidden">
                  <a:xfrm rot="1277471" flipH="1">
                    <a:off x="615" y="898"/>
                    <a:ext cx="662" cy="33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1011" name="Group 62"/>
                <p:cNvGrpSpPr>
                  <a:grpSpLocks/>
                </p:cNvGrpSpPr>
                <p:nvPr/>
              </p:nvGrpSpPr>
              <p:grpSpPr bwMode="auto">
                <a:xfrm>
                  <a:off x="3472" y="231"/>
                  <a:ext cx="693" cy="291"/>
                  <a:chOff x="3472" y="231"/>
                  <a:chExt cx="693" cy="291"/>
                </a:xfrm>
              </p:grpSpPr>
              <p:sp>
                <p:nvSpPr>
                  <p:cNvPr id="28735" name="Freeform 63"/>
                  <p:cNvSpPr>
                    <a:spLocks/>
                  </p:cNvSpPr>
                  <p:nvPr/>
                </p:nvSpPr>
                <p:spPr bwMode="hidden">
                  <a:xfrm rot="2028410" flipH="1">
                    <a:off x="3679" y="438"/>
                    <a:ext cx="483" cy="8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36" name="Freeform 64"/>
                  <p:cNvSpPr>
                    <a:spLocks/>
                  </p:cNvSpPr>
                  <p:nvPr/>
                </p:nvSpPr>
                <p:spPr bwMode="hidden">
                  <a:xfrm rot="2028410" flipH="1">
                    <a:off x="3472" y="228"/>
                    <a:ext cx="260" cy="131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1012" name="Group 65"/>
                <p:cNvGrpSpPr>
                  <a:grpSpLocks/>
                </p:cNvGrpSpPr>
                <p:nvPr/>
              </p:nvGrpSpPr>
              <p:grpSpPr bwMode="auto">
                <a:xfrm>
                  <a:off x="3554" y="118"/>
                  <a:ext cx="664" cy="349"/>
                  <a:chOff x="3554" y="118"/>
                  <a:chExt cx="664" cy="349"/>
                </a:xfrm>
              </p:grpSpPr>
              <p:sp>
                <p:nvSpPr>
                  <p:cNvPr id="28738" name="Freeform 66"/>
                  <p:cNvSpPr>
                    <a:spLocks/>
                  </p:cNvSpPr>
                  <p:nvPr/>
                </p:nvSpPr>
                <p:spPr bwMode="hidden">
                  <a:xfrm rot="2664424" flipH="1">
                    <a:off x="3728" y="383"/>
                    <a:ext cx="490" cy="8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39" name="Freeform 67"/>
                  <p:cNvSpPr>
                    <a:spLocks/>
                  </p:cNvSpPr>
                  <p:nvPr/>
                </p:nvSpPr>
                <p:spPr bwMode="hidden">
                  <a:xfrm rot="2664424" flipH="1">
                    <a:off x="3554" y="118"/>
                    <a:ext cx="263" cy="13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1013" name="Group 68"/>
                <p:cNvGrpSpPr>
                  <a:grpSpLocks/>
                </p:cNvGrpSpPr>
                <p:nvPr/>
              </p:nvGrpSpPr>
              <p:grpSpPr bwMode="auto">
                <a:xfrm>
                  <a:off x="3784" y="30"/>
                  <a:ext cx="305" cy="593"/>
                  <a:chOff x="1633" y="104"/>
                  <a:chExt cx="778" cy="1512"/>
                </a:xfrm>
              </p:grpSpPr>
              <p:sp>
                <p:nvSpPr>
                  <p:cNvPr id="28741" name="Freeform 69"/>
                  <p:cNvSpPr>
                    <a:spLocks/>
                  </p:cNvSpPr>
                  <p:nvPr/>
                </p:nvSpPr>
                <p:spPr bwMode="hidden">
                  <a:xfrm rot="3473776" flipH="1">
                    <a:off x="1752" y="958"/>
                    <a:ext cx="1101" cy="21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42" name="Freeform 70"/>
                  <p:cNvSpPr>
                    <a:spLocks/>
                  </p:cNvSpPr>
                  <p:nvPr/>
                </p:nvSpPr>
                <p:spPr bwMode="hidden">
                  <a:xfrm rot="3473776" flipH="1">
                    <a:off x="1505" y="231"/>
                    <a:ext cx="591" cy="337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1014" name="Group 71"/>
                <p:cNvGrpSpPr>
                  <a:grpSpLocks/>
                </p:cNvGrpSpPr>
                <p:nvPr/>
              </p:nvGrpSpPr>
              <p:grpSpPr bwMode="auto">
                <a:xfrm>
                  <a:off x="3903" y="0"/>
                  <a:ext cx="248" cy="601"/>
                  <a:chOff x="1935" y="28"/>
                  <a:chExt cx="634" cy="1534"/>
                </a:xfrm>
              </p:grpSpPr>
              <p:sp>
                <p:nvSpPr>
                  <p:cNvPr id="28744" name="Freeform 72"/>
                  <p:cNvSpPr>
                    <a:spLocks/>
                  </p:cNvSpPr>
                  <p:nvPr/>
                </p:nvSpPr>
                <p:spPr bwMode="hidden">
                  <a:xfrm rot="4126480" flipH="1">
                    <a:off x="1942" y="915"/>
                    <a:ext cx="1040" cy="21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45" name="Freeform 73"/>
                  <p:cNvSpPr>
                    <a:spLocks/>
                  </p:cNvSpPr>
                  <p:nvPr/>
                </p:nvSpPr>
                <p:spPr bwMode="hidden">
                  <a:xfrm rot="4126480" flipH="1">
                    <a:off x="1820" y="144"/>
                    <a:ext cx="570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1015" name="Group 74"/>
                <p:cNvGrpSpPr>
                  <a:grpSpLocks/>
                </p:cNvGrpSpPr>
                <p:nvPr/>
              </p:nvGrpSpPr>
              <p:grpSpPr bwMode="auto">
                <a:xfrm>
                  <a:off x="4251" y="252"/>
                  <a:ext cx="723" cy="222"/>
                  <a:chOff x="2822" y="672"/>
                  <a:chExt cx="1845" cy="566"/>
                </a:xfrm>
              </p:grpSpPr>
              <p:sp>
                <p:nvSpPr>
                  <p:cNvPr id="28747" name="Freeform 75"/>
                  <p:cNvSpPr>
                    <a:spLocks/>
                  </p:cNvSpPr>
                  <p:nvPr/>
                </p:nvSpPr>
                <p:spPr bwMode="hidden">
                  <a:xfrm rot="-1325434">
                    <a:off x="2805" y="1022"/>
                    <a:ext cx="1229" cy="21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48" name="Freeform 76"/>
                  <p:cNvSpPr>
                    <a:spLocks/>
                  </p:cNvSpPr>
                  <p:nvPr/>
                </p:nvSpPr>
                <p:spPr bwMode="hidden">
                  <a:xfrm rot="-1325434">
                    <a:off x="4003" y="673"/>
                    <a:ext cx="647" cy="337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1016" name="Group 77"/>
                <p:cNvGrpSpPr>
                  <a:grpSpLocks/>
                </p:cNvGrpSpPr>
                <p:nvPr/>
              </p:nvGrpSpPr>
              <p:grpSpPr bwMode="auto">
                <a:xfrm>
                  <a:off x="4196" y="163"/>
                  <a:ext cx="699" cy="282"/>
                  <a:chOff x="2683" y="445"/>
                  <a:chExt cx="1781" cy="717"/>
                </a:xfrm>
              </p:grpSpPr>
              <p:sp>
                <p:nvSpPr>
                  <p:cNvPr id="28750" name="Freeform 78"/>
                  <p:cNvSpPr>
                    <a:spLocks/>
                  </p:cNvSpPr>
                  <p:nvPr/>
                </p:nvSpPr>
                <p:spPr bwMode="hidden">
                  <a:xfrm rot="-1921064">
                    <a:off x="2682" y="946"/>
                    <a:ext cx="1227" cy="21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51" name="Freeform 79"/>
                  <p:cNvSpPr>
                    <a:spLocks/>
                  </p:cNvSpPr>
                  <p:nvPr/>
                </p:nvSpPr>
                <p:spPr bwMode="hidden">
                  <a:xfrm rot="-1921064">
                    <a:off x="3801" y="444"/>
                    <a:ext cx="646" cy="33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sp>
              <p:nvSpPr>
                <p:cNvPr id="28752" name="Freeform 80"/>
                <p:cNvSpPr>
                  <a:spLocks/>
                </p:cNvSpPr>
                <p:nvPr/>
              </p:nvSpPr>
              <p:spPr bwMode="hidden">
                <a:xfrm rot="4578755" flipH="1">
                  <a:off x="3968" y="372"/>
                  <a:ext cx="403" cy="57"/>
                </a:xfrm>
                <a:custGeom>
                  <a:avLst/>
                  <a:gdLst/>
                  <a:ahLst/>
                  <a:cxnLst>
                    <a:cxn ang="0">
                      <a:pos x="0" y="504"/>
                    </a:cxn>
                    <a:cxn ang="0">
                      <a:pos x="864" y="168"/>
                    </a:cxn>
                    <a:cxn ang="0">
                      <a:pos x="1776" y="24"/>
                    </a:cxn>
                    <a:cxn ang="0">
                      <a:pos x="2736" y="24"/>
                    </a:cxn>
                    <a:cxn ang="0">
                      <a:pos x="2720" y="103"/>
                    </a:cxn>
                    <a:cxn ang="0">
                      <a:pos x="1764" y="103"/>
                    </a:cxn>
                    <a:cxn ang="0">
                      <a:pos x="654" y="292"/>
                    </a:cxn>
                    <a:cxn ang="0">
                      <a:pos x="0" y="504"/>
                    </a:cxn>
                  </a:cxnLst>
                  <a:rect l="0" t="0" r="r" b="b"/>
                  <a:pathLst>
                    <a:path w="2736" h="504">
                      <a:moveTo>
                        <a:pt x="0" y="504"/>
                      </a:moveTo>
                      <a:cubicBezTo>
                        <a:pt x="24" y="488"/>
                        <a:pt x="568" y="248"/>
                        <a:pt x="864" y="168"/>
                      </a:cubicBezTo>
                      <a:cubicBezTo>
                        <a:pt x="1160" y="88"/>
                        <a:pt x="1464" y="48"/>
                        <a:pt x="1776" y="24"/>
                      </a:cubicBezTo>
                      <a:cubicBezTo>
                        <a:pt x="2088" y="0"/>
                        <a:pt x="2579" y="11"/>
                        <a:pt x="2736" y="24"/>
                      </a:cubicBezTo>
                      <a:lnTo>
                        <a:pt x="2720" y="103"/>
                      </a:lnTo>
                      <a:cubicBezTo>
                        <a:pt x="2558" y="116"/>
                        <a:pt x="2108" y="71"/>
                        <a:pt x="1764" y="103"/>
                      </a:cubicBezTo>
                      <a:cubicBezTo>
                        <a:pt x="1209" y="136"/>
                        <a:pt x="998" y="192"/>
                        <a:pt x="654" y="292"/>
                      </a:cubicBezTo>
                      <a:cubicBezTo>
                        <a:pt x="358" y="356"/>
                        <a:pt x="136" y="460"/>
                        <a:pt x="0" y="504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chemeClr val="folHlink"/>
                    </a:gs>
                    <a:gs pos="100000">
                      <a:schemeClr val="accent2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h-TH" sz="1800">
                    <a:latin typeface="Arial Black" pitchFamily="34" charset="0"/>
                  </a:endParaRPr>
                </a:p>
              </p:txBody>
            </p:sp>
            <p:sp>
              <p:nvSpPr>
                <p:cNvPr id="28753" name="Freeform 81"/>
                <p:cNvSpPr>
                  <a:spLocks/>
                </p:cNvSpPr>
                <p:nvPr/>
              </p:nvSpPr>
              <p:spPr bwMode="hidden">
                <a:xfrm rot="4578755" flipH="1">
                  <a:off x="3977" y="77"/>
                  <a:ext cx="216" cy="91"/>
                </a:xfrm>
                <a:custGeom>
                  <a:avLst/>
                  <a:gdLst/>
                  <a:ahLst/>
                  <a:cxnLst>
                    <a:cxn ang="0">
                      <a:pos x="5" y="8"/>
                    </a:cxn>
                    <a:cxn ang="0">
                      <a:pos x="485" y="56"/>
                    </a:cxn>
                    <a:cxn ang="0">
                      <a:pos x="1157" y="200"/>
                    </a:cxn>
                    <a:cxn ang="0">
                      <a:pos x="1611" y="432"/>
                    </a:cxn>
                    <a:cxn ang="0">
                      <a:pos x="1756" y="609"/>
                    </a:cxn>
                    <a:cxn ang="0">
                      <a:pos x="1689" y="787"/>
                    </a:cxn>
                    <a:cxn ang="0">
                      <a:pos x="1589" y="632"/>
                    </a:cxn>
                    <a:cxn ang="0">
                      <a:pos x="1389" y="454"/>
                    </a:cxn>
                    <a:cxn ang="0">
                      <a:pos x="1109" y="296"/>
                    </a:cxn>
                    <a:cxn ang="0">
                      <a:pos x="581" y="152"/>
                    </a:cxn>
                    <a:cxn ang="0">
                      <a:pos x="0" y="76"/>
                    </a:cxn>
                    <a:cxn ang="0">
                      <a:pos x="5" y="8"/>
                    </a:cxn>
                  </a:cxnLst>
                  <a:rect l="0" t="0" r="r" b="b"/>
                  <a:pathLst>
                    <a:path w="1769" h="791">
                      <a:moveTo>
                        <a:pt x="5" y="8"/>
                      </a:moveTo>
                      <a:cubicBezTo>
                        <a:pt x="85" y="0"/>
                        <a:pt x="293" y="24"/>
                        <a:pt x="485" y="56"/>
                      </a:cubicBezTo>
                      <a:cubicBezTo>
                        <a:pt x="677" y="88"/>
                        <a:pt x="969" y="137"/>
                        <a:pt x="1157" y="200"/>
                      </a:cubicBezTo>
                      <a:cubicBezTo>
                        <a:pt x="1345" y="263"/>
                        <a:pt x="1511" y="364"/>
                        <a:pt x="1611" y="432"/>
                      </a:cubicBezTo>
                      <a:cubicBezTo>
                        <a:pt x="1711" y="500"/>
                        <a:pt x="1743" y="550"/>
                        <a:pt x="1756" y="609"/>
                      </a:cubicBezTo>
                      <a:cubicBezTo>
                        <a:pt x="1769" y="668"/>
                        <a:pt x="1717" y="783"/>
                        <a:pt x="1689" y="787"/>
                      </a:cubicBezTo>
                      <a:cubicBezTo>
                        <a:pt x="1661" y="791"/>
                        <a:pt x="1639" y="687"/>
                        <a:pt x="1589" y="632"/>
                      </a:cubicBezTo>
                      <a:cubicBezTo>
                        <a:pt x="1539" y="577"/>
                        <a:pt x="1469" y="510"/>
                        <a:pt x="1389" y="454"/>
                      </a:cubicBezTo>
                      <a:cubicBezTo>
                        <a:pt x="1309" y="398"/>
                        <a:pt x="1244" y="346"/>
                        <a:pt x="1109" y="296"/>
                      </a:cubicBezTo>
                      <a:cubicBezTo>
                        <a:pt x="974" y="246"/>
                        <a:pt x="766" y="189"/>
                        <a:pt x="581" y="152"/>
                      </a:cubicBezTo>
                      <a:cubicBezTo>
                        <a:pt x="396" y="115"/>
                        <a:pt x="96" y="100"/>
                        <a:pt x="0" y="76"/>
                      </a:cubicBezTo>
                      <a:lnTo>
                        <a:pt x="5" y="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1"/>
                    </a:gs>
                    <a:gs pos="100000">
                      <a:schemeClr val="folHlink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h-TH" sz="1800">
                    <a:latin typeface="Arial Black" pitchFamily="34" charset="0"/>
                  </a:endParaRPr>
                </a:p>
              </p:txBody>
            </p:sp>
            <p:grpSp>
              <p:nvGrpSpPr>
                <p:cNvPr id="41019" name="Group 82"/>
                <p:cNvGrpSpPr>
                  <a:grpSpLocks/>
                </p:cNvGrpSpPr>
                <p:nvPr/>
              </p:nvGrpSpPr>
              <p:grpSpPr bwMode="auto">
                <a:xfrm>
                  <a:off x="4242" y="5"/>
                  <a:ext cx="251" cy="596"/>
                  <a:chOff x="2800" y="41"/>
                  <a:chExt cx="640" cy="1520"/>
                </a:xfrm>
              </p:grpSpPr>
              <p:sp>
                <p:nvSpPr>
                  <p:cNvPr id="28755" name="Freeform 83"/>
                  <p:cNvSpPr>
                    <a:spLocks/>
                  </p:cNvSpPr>
                  <p:nvPr/>
                </p:nvSpPr>
                <p:spPr bwMode="hidden">
                  <a:xfrm rot="-3857755">
                    <a:off x="2371" y="927"/>
                    <a:ext cx="1042" cy="18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56" name="Freeform 84"/>
                  <p:cNvSpPr>
                    <a:spLocks/>
                  </p:cNvSpPr>
                  <p:nvPr/>
                </p:nvSpPr>
                <p:spPr bwMode="hidden">
                  <a:xfrm rot="-3857755">
                    <a:off x="3013" y="180"/>
                    <a:ext cx="566" cy="28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1020" name="Group 85"/>
                <p:cNvGrpSpPr>
                  <a:grpSpLocks/>
                </p:cNvGrpSpPr>
                <p:nvPr/>
              </p:nvGrpSpPr>
              <p:grpSpPr bwMode="auto">
                <a:xfrm>
                  <a:off x="4295" y="53"/>
                  <a:ext cx="398" cy="574"/>
                  <a:chOff x="2934" y="163"/>
                  <a:chExt cx="1017" cy="1464"/>
                </a:xfrm>
              </p:grpSpPr>
              <p:sp>
                <p:nvSpPr>
                  <p:cNvPr id="28758" name="Freeform 86"/>
                  <p:cNvSpPr>
                    <a:spLocks/>
                  </p:cNvSpPr>
                  <p:nvPr/>
                </p:nvSpPr>
                <p:spPr bwMode="hidden">
                  <a:xfrm rot="-2777260">
                    <a:off x="2493" y="915"/>
                    <a:ext cx="1154" cy="27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59" name="Freeform 87"/>
                  <p:cNvSpPr>
                    <a:spLocks/>
                  </p:cNvSpPr>
                  <p:nvPr/>
                </p:nvSpPr>
                <p:spPr bwMode="hidden">
                  <a:xfrm rot="-2777260">
                    <a:off x="3431" y="262"/>
                    <a:ext cx="619" cy="42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1021" name="Group 88"/>
                <p:cNvGrpSpPr>
                  <a:grpSpLocks/>
                </p:cNvGrpSpPr>
                <p:nvPr/>
              </p:nvGrpSpPr>
              <p:grpSpPr bwMode="auto">
                <a:xfrm>
                  <a:off x="4215" y="2"/>
                  <a:ext cx="95" cy="567"/>
                  <a:chOff x="2730" y="32"/>
                  <a:chExt cx="243" cy="1448"/>
                </a:xfrm>
              </p:grpSpPr>
              <p:sp>
                <p:nvSpPr>
                  <p:cNvPr id="28761" name="Freeform 89"/>
                  <p:cNvSpPr>
                    <a:spLocks/>
                  </p:cNvSpPr>
                  <p:nvPr/>
                </p:nvSpPr>
                <p:spPr bwMode="hidden">
                  <a:xfrm rot="-4903748">
                    <a:off x="2297" y="959"/>
                    <a:ext cx="954" cy="8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62" name="Freeform 90"/>
                  <p:cNvSpPr>
                    <a:spLocks/>
                  </p:cNvSpPr>
                  <p:nvPr/>
                </p:nvSpPr>
                <p:spPr bwMode="hidden">
                  <a:xfrm rot="-4903748">
                    <a:off x="2650" y="222"/>
                    <a:ext cx="511" cy="13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1022" name="Group 91"/>
                <p:cNvGrpSpPr>
                  <a:grpSpLocks/>
                </p:cNvGrpSpPr>
                <p:nvPr/>
              </p:nvGrpSpPr>
              <p:grpSpPr bwMode="auto">
                <a:xfrm>
                  <a:off x="3514" y="683"/>
                  <a:ext cx="425" cy="960"/>
                  <a:chOff x="943" y="1769"/>
                  <a:chExt cx="1085" cy="2450"/>
                </a:xfrm>
              </p:grpSpPr>
              <p:sp>
                <p:nvSpPr>
                  <p:cNvPr id="28764" name="Freeform 92"/>
                  <p:cNvSpPr>
                    <a:spLocks/>
                  </p:cNvSpPr>
                  <p:nvPr/>
                </p:nvSpPr>
                <p:spPr bwMode="hidden">
                  <a:xfrm rot="18335692" flipH="1">
                    <a:off x="1009" y="2474"/>
                    <a:ext cx="1724" cy="31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65" name="Freeform 93"/>
                  <p:cNvSpPr>
                    <a:spLocks/>
                  </p:cNvSpPr>
                  <p:nvPr/>
                </p:nvSpPr>
                <p:spPr bwMode="hidden">
                  <a:xfrm rot="18335692" flipH="1">
                    <a:off x="734" y="3432"/>
                    <a:ext cx="907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1023" name="Group 94"/>
                <p:cNvGrpSpPr>
                  <a:grpSpLocks/>
                </p:cNvGrpSpPr>
                <p:nvPr/>
              </p:nvGrpSpPr>
              <p:grpSpPr bwMode="auto">
                <a:xfrm>
                  <a:off x="3715" y="748"/>
                  <a:ext cx="300" cy="930"/>
                  <a:chOff x="1455" y="1936"/>
                  <a:chExt cx="766" cy="2373"/>
                </a:xfrm>
              </p:grpSpPr>
              <p:sp>
                <p:nvSpPr>
                  <p:cNvPr id="28767" name="Freeform 95"/>
                  <p:cNvSpPr>
                    <a:spLocks/>
                  </p:cNvSpPr>
                  <p:nvPr/>
                </p:nvSpPr>
                <p:spPr bwMode="hidden">
                  <a:xfrm rot="17542885" flipH="1">
                    <a:off x="1268" y="2577"/>
                    <a:ext cx="1594" cy="31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68" name="Freeform 96"/>
                  <p:cNvSpPr>
                    <a:spLocks/>
                  </p:cNvSpPr>
                  <p:nvPr/>
                </p:nvSpPr>
                <p:spPr bwMode="hidden">
                  <a:xfrm rot="17542885" flipH="1">
                    <a:off x="1291" y="3603"/>
                    <a:ext cx="820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1024" name="Group 97"/>
                <p:cNvGrpSpPr>
                  <a:grpSpLocks/>
                </p:cNvGrpSpPr>
                <p:nvPr/>
              </p:nvGrpSpPr>
              <p:grpSpPr bwMode="auto">
                <a:xfrm rot="88588">
                  <a:off x="3923" y="769"/>
                  <a:ext cx="180" cy="913"/>
                  <a:chOff x="1956" y="1990"/>
                  <a:chExt cx="492" cy="2604"/>
                </a:xfrm>
              </p:grpSpPr>
              <p:sp>
                <p:nvSpPr>
                  <p:cNvPr id="28770" name="Freeform 98"/>
                  <p:cNvSpPr>
                    <a:spLocks/>
                  </p:cNvSpPr>
                  <p:nvPr/>
                </p:nvSpPr>
                <p:spPr bwMode="hidden">
                  <a:xfrm rot="16782062" flipH="1">
                    <a:off x="1339" y="2658"/>
                    <a:ext cx="1722" cy="30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71" name="Freeform 99"/>
                  <p:cNvSpPr>
                    <a:spLocks/>
                  </p:cNvSpPr>
                  <p:nvPr/>
                </p:nvSpPr>
                <p:spPr bwMode="hidden">
                  <a:xfrm rot="16782062" flipH="1">
                    <a:off x="1669" y="3847"/>
                    <a:ext cx="920" cy="441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1025" name="Group 100"/>
                <p:cNvGrpSpPr>
                  <a:grpSpLocks/>
                </p:cNvGrpSpPr>
                <p:nvPr/>
              </p:nvGrpSpPr>
              <p:grpSpPr bwMode="auto">
                <a:xfrm>
                  <a:off x="4451" y="662"/>
                  <a:ext cx="442" cy="951"/>
                  <a:chOff x="3334" y="1717"/>
                  <a:chExt cx="1125" cy="2426"/>
                </a:xfrm>
              </p:grpSpPr>
              <p:sp>
                <p:nvSpPr>
                  <p:cNvPr id="28773" name="Freeform 101"/>
                  <p:cNvSpPr>
                    <a:spLocks/>
                  </p:cNvSpPr>
                  <p:nvPr/>
                </p:nvSpPr>
                <p:spPr bwMode="hidden">
                  <a:xfrm rot="3144576">
                    <a:off x="2627" y="2423"/>
                    <a:ext cx="1723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74" name="Freeform 102"/>
                  <p:cNvSpPr>
                    <a:spLocks/>
                  </p:cNvSpPr>
                  <p:nvPr/>
                </p:nvSpPr>
                <p:spPr bwMode="hidden">
                  <a:xfrm rot="3144576">
                    <a:off x="3752" y="3435"/>
                    <a:ext cx="925" cy="491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1026" name="Group 103"/>
                <p:cNvGrpSpPr>
                  <a:grpSpLocks/>
                </p:cNvGrpSpPr>
                <p:nvPr/>
              </p:nvGrpSpPr>
              <p:grpSpPr bwMode="auto">
                <a:xfrm>
                  <a:off x="4391" y="721"/>
                  <a:ext cx="347" cy="951"/>
                  <a:chOff x="3181" y="1866"/>
                  <a:chExt cx="883" cy="2426"/>
                </a:xfrm>
              </p:grpSpPr>
              <p:sp>
                <p:nvSpPr>
                  <p:cNvPr id="28776" name="Freeform 104"/>
                  <p:cNvSpPr>
                    <a:spLocks/>
                  </p:cNvSpPr>
                  <p:nvPr/>
                </p:nvSpPr>
                <p:spPr bwMode="hidden">
                  <a:xfrm rot="3745735">
                    <a:off x="2509" y="2456"/>
                    <a:ext cx="1643" cy="299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77" name="Freeform 105"/>
                  <p:cNvSpPr>
                    <a:spLocks/>
                  </p:cNvSpPr>
                  <p:nvPr/>
                </p:nvSpPr>
                <p:spPr bwMode="hidden">
                  <a:xfrm rot="3745735">
                    <a:off x="3387" y="3526"/>
                    <a:ext cx="885" cy="46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1027" name="Group 106"/>
                <p:cNvGrpSpPr>
                  <a:grpSpLocks/>
                </p:cNvGrpSpPr>
                <p:nvPr/>
              </p:nvGrpSpPr>
              <p:grpSpPr bwMode="auto">
                <a:xfrm>
                  <a:off x="4323" y="767"/>
                  <a:ext cx="243" cy="935"/>
                  <a:chOff x="3006" y="1983"/>
                  <a:chExt cx="619" cy="2386"/>
                </a:xfrm>
              </p:grpSpPr>
              <p:sp>
                <p:nvSpPr>
                  <p:cNvPr id="28779" name="Freeform 107"/>
                  <p:cNvSpPr>
                    <a:spLocks/>
                  </p:cNvSpPr>
                  <p:nvPr/>
                </p:nvSpPr>
                <p:spPr bwMode="hidden">
                  <a:xfrm rot="4286818">
                    <a:off x="2328" y="2644"/>
                    <a:ext cx="1600" cy="24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80" name="Freeform 108"/>
                  <p:cNvSpPr>
                    <a:spLocks/>
                  </p:cNvSpPr>
                  <p:nvPr/>
                </p:nvSpPr>
                <p:spPr bwMode="hidden">
                  <a:xfrm rot="4286818">
                    <a:off x="3006" y="3662"/>
                    <a:ext cx="851" cy="38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1028" name="Group 109"/>
                <p:cNvGrpSpPr>
                  <a:grpSpLocks/>
                </p:cNvGrpSpPr>
                <p:nvPr/>
              </p:nvGrpSpPr>
              <p:grpSpPr bwMode="auto">
                <a:xfrm>
                  <a:off x="4249" y="813"/>
                  <a:ext cx="159" cy="870"/>
                  <a:chOff x="2819" y="2101"/>
                  <a:chExt cx="405" cy="2219"/>
                </a:xfrm>
              </p:grpSpPr>
              <p:sp>
                <p:nvSpPr>
                  <p:cNvPr id="28782" name="Freeform 110"/>
                  <p:cNvSpPr>
                    <a:spLocks/>
                  </p:cNvSpPr>
                  <p:nvPr/>
                </p:nvSpPr>
                <p:spPr bwMode="hidden">
                  <a:xfrm rot="4898956">
                    <a:off x="2227" y="2677"/>
                    <a:ext cx="1432" cy="24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83" name="Freeform 111"/>
                  <p:cNvSpPr>
                    <a:spLocks/>
                  </p:cNvSpPr>
                  <p:nvPr/>
                </p:nvSpPr>
                <p:spPr bwMode="hidden">
                  <a:xfrm rot="4898956">
                    <a:off x="2637" y="3643"/>
                    <a:ext cx="789" cy="38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41029" name="Group 112"/>
                <p:cNvGrpSpPr>
                  <a:grpSpLocks/>
                </p:cNvGrpSpPr>
                <p:nvPr/>
              </p:nvGrpSpPr>
              <p:grpSpPr bwMode="auto">
                <a:xfrm>
                  <a:off x="4045" y="826"/>
                  <a:ext cx="167" cy="857"/>
                  <a:chOff x="2287" y="2135"/>
                  <a:chExt cx="426" cy="2185"/>
                </a:xfrm>
              </p:grpSpPr>
              <p:sp>
                <p:nvSpPr>
                  <p:cNvPr id="28785" name="Freeform 113"/>
                  <p:cNvSpPr>
                    <a:spLocks/>
                  </p:cNvSpPr>
                  <p:nvPr/>
                </p:nvSpPr>
                <p:spPr bwMode="hidden">
                  <a:xfrm rot="5755659">
                    <a:off x="1903" y="2758"/>
                    <a:ext cx="1432" cy="18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86" name="Freeform 114"/>
                  <p:cNvSpPr>
                    <a:spLocks/>
                  </p:cNvSpPr>
                  <p:nvPr/>
                </p:nvSpPr>
                <p:spPr bwMode="hidden">
                  <a:xfrm rot="5755659">
                    <a:off x="2051" y="3700"/>
                    <a:ext cx="767" cy="294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</p:grpSp>
          <p:sp>
            <p:nvSpPr>
              <p:cNvPr id="28787" name="Freeform 115"/>
              <p:cNvSpPr>
                <a:spLocks/>
              </p:cNvSpPr>
              <p:nvPr/>
            </p:nvSpPr>
            <p:spPr bwMode="hidden">
              <a:xfrm flipH="1">
                <a:off x="3873" y="934"/>
                <a:ext cx="190" cy="58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788" name="Arc 116"/>
              <p:cNvSpPr>
                <a:spLocks/>
              </p:cNvSpPr>
              <p:nvPr/>
            </p:nvSpPr>
            <p:spPr bwMode="hidden">
              <a:xfrm flipH="1">
                <a:off x="3527" y="725"/>
                <a:ext cx="832" cy="900"/>
              </a:xfrm>
              <a:custGeom>
                <a:avLst/>
                <a:gdLst>
                  <a:gd name="G0" fmla="+- 0 0 0"/>
                  <a:gd name="G1" fmla="+- 20897 0 0"/>
                  <a:gd name="G2" fmla="+- 21600 0 0"/>
                  <a:gd name="T0" fmla="*/ 5467 w 21600"/>
                  <a:gd name="T1" fmla="*/ 0 h 21602"/>
                  <a:gd name="T2" fmla="*/ 21589 w 21600"/>
                  <a:gd name="T3" fmla="*/ 21602 h 21602"/>
                  <a:gd name="T4" fmla="*/ 0 w 21600"/>
                  <a:gd name="T5" fmla="*/ 20897 h 21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789" name="Arc 117"/>
              <p:cNvSpPr>
                <a:spLocks/>
              </p:cNvSpPr>
              <p:nvPr/>
            </p:nvSpPr>
            <p:spPr bwMode="hidden">
              <a:xfrm flipV="1">
                <a:off x="4278" y="179"/>
                <a:ext cx="1007" cy="802"/>
              </a:xfrm>
              <a:custGeom>
                <a:avLst/>
                <a:gdLst>
                  <a:gd name="G0" fmla="+- 17826 0 0"/>
                  <a:gd name="G1" fmla="+- 0 0 0"/>
                  <a:gd name="G2" fmla="+- 21600 0 0"/>
                  <a:gd name="T0" fmla="*/ 36729 w 36729"/>
                  <a:gd name="T1" fmla="*/ 10451 h 21600"/>
                  <a:gd name="T2" fmla="*/ 0 w 36729"/>
                  <a:gd name="T3" fmla="*/ 12197 h 21600"/>
                  <a:gd name="T4" fmla="*/ 17826 w 36729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729" h="21600" fill="none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</a:path>
                  <a:path w="36729" h="21600" stroke="0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  <a:lnTo>
                      <a:pt x="17826" y="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790" name="Arc 118"/>
              <p:cNvSpPr>
                <a:spLocks/>
              </p:cNvSpPr>
              <p:nvPr/>
            </p:nvSpPr>
            <p:spPr bwMode="hidden">
              <a:xfrm flipH="1">
                <a:off x="3612" y="580"/>
                <a:ext cx="485" cy="933"/>
              </a:xfrm>
              <a:custGeom>
                <a:avLst/>
                <a:gdLst>
                  <a:gd name="G0" fmla="+- 7340 0 0"/>
                  <a:gd name="G1" fmla="+- 21600 0 0"/>
                  <a:gd name="G2" fmla="+- 21600 0 0"/>
                  <a:gd name="T0" fmla="*/ 0 w 28940"/>
                  <a:gd name="T1" fmla="*/ 1285 h 22305"/>
                  <a:gd name="T2" fmla="*/ 28929 w 28940"/>
                  <a:gd name="T3" fmla="*/ 22305 h 22305"/>
                  <a:gd name="T4" fmla="*/ 7340 w 2894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791" name="Arc 119"/>
              <p:cNvSpPr>
                <a:spLocks/>
              </p:cNvSpPr>
              <p:nvPr/>
            </p:nvSpPr>
            <p:spPr bwMode="hidden">
              <a:xfrm flipH="1">
                <a:off x="3267" y="628"/>
                <a:ext cx="791" cy="928"/>
              </a:xfrm>
              <a:custGeom>
                <a:avLst/>
                <a:gdLst>
                  <a:gd name="G0" fmla="+- 8873 0 0"/>
                  <a:gd name="G1" fmla="+- 21600 0 0"/>
                  <a:gd name="G2" fmla="+- 21600 0 0"/>
                  <a:gd name="T0" fmla="*/ 0 w 30473"/>
                  <a:gd name="T1" fmla="*/ 1907 h 22305"/>
                  <a:gd name="T2" fmla="*/ 30462 w 30473"/>
                  <a:gd name="T3" fmla="*/ 22305 h 22305"/>
                  <a:gd name="T4" fmla="*/ 8873 w 30473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473" h="22305" fill="none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</a:path>
                  <a:path w="30473" h="22305" stroke="0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  <a:lnTo>
                      <a:pt x="8873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792" name="Arc 120"/>
              <p:cNvSpPr>
                <a:spLocks/>
              </p:cNvSpPr>
              <p:nvPr/>
            </p:nvSpPr>
            <p:spPr bwMode="hidden">
              <a:xfrm flipH="1">
                <a:off x="3197" y="458"/>
                <a:ext cx="932" cy="933"/>
              </a:xfrm>
              <a:custGeom>
                <a:avLst/>
                <a:gdLst>
                  <a:gd name="G0" fmla="+- 12855 0 0"/>
                  <a:gd name="G1" fmla="+- 21600 0 0"/>
                  <a:gd name="G2" fmla="+- 21600 0 0"/>
                  <a:gd name="T0" fmla="*/ 0 w 34455"/>
                  <a:gd name="T1" fmla="*/ 4241 h 22305"/>
                  <a:gd name="T2" fmla="*/ 34444 w 34455"/>
                  <a:gd name="T3" fmla="*/ 22305 h 22305"/>
                  <a:gd name="T4" fmla="*/ 12855 w 34455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793" name="Arc 121"/>
              <p:cNvSpPr>
                <a:spLocks/>
              </p:cNvSpPr>
              <p:nvPr/>
            </p:nvSpPr>
            <p:spPr bwMode="hidden">
              <a:xfrm>
                <a:off x="4229" y="589"/>
                <a:ext cx="149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794" name="Arc 122"/>
              <p:cNvSpPr>
                <a:spLocks/>
              </p:cNvSpPr>
              <p:nvPr/>
            </p:nvSpPr>
            <p:spPr bwMode="hidden">
              <a:xfrm>
                <a:off x="4269" y="585"/>
                <a:ext cx="393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795" name="Arc 123"/>
              <p:cNvSpPr>
                <a:spLocks/>
              </p:cNvSpPr>
              <p:nvPr/>
            </p:nvSpPr>
            <p:spPr bwMode="hidden">
              <a:xfrm>
                <a:off x="4302" y="463"/>
                <a:ext cx="558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796" name="Freeform 124"/>
              <p:cNvSpPr>
                <a:spLocks/>
              </p:cNvSpPr>
              <p:nvPr/>
            </p:nvSpPr>
            <p:spPr bwMode="hidden">
              <a:xfrm>
                <a:off x="4410" y="1033"/>
                <a:ext cx="188" cy="58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797" name="Freeform 125"/>
              <p:cNvSpPr>
                <a:spLocks/>
              </p:cNvSpPr>
              <p:nvPr/>
            </p:nvSpPr>
            <p:spPr bwMode="hidden">
              <a:xfrm rot="19660755" flipV="1">
                <a:off x="4114" y="843"/>
                <a:ext cx="171" cy="326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798" name="Arc 126"/>
              <p:cNvSpPr>
                <a:spLocks/>
              </p:cNvSpPr>
              <p:nvPr/>
            </p:nvSpPr>
            <p:spPr bwMode="hidden">
              <a:xfrm flipH="1">
                <a:off x="3144" y="319"/>
                <a:ext cx="996" cy="933"/>
              </a:xfrm>
              <a:custGeom>
                <a:avLst/>
                <a:gdLst>
                  <a:gd name="G0" fmla="+- 15230 0 0"/>
                  <a:gd name="G1" fmla="+- 21600 0 0"/>
                  <a:gd name="G2" fmla="+- 21600 0 0"/>
                  <a:gd name="T0" fmla="*/ 0 w 36830"/>
                  <a:gd name="T1" fmla="*/ 6283 h 22305"/>
                  <a:gd name="T2" fmla="*/ 36819 w 36830"/>
                  <a:gd name="T3" fmla="*/ 22305 h 22305"/>
                  <a:gd name="T4" fmla="*/ 15230 w 3683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830" h="22305" fill="none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</a:path>
                  <a:path w="36830" h="22305" stroke="0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  <a:lnTo>
                      <a:pt x="1523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799" name="Arc 127"/>
              <p:cNvSpPr>
                <a:spLocks/>
              </p:cNvSpPr>
              <p:nvPr/>
            </p:nvSpPr>
            <p:spPr bwMode="hidden">
              <a:xfrm flipH="1">
                <a:off x="3426" y="122"/>
                <a:ext cx="724" cy="899"/>
              </a:xfrm>
              <a:custGeom>
                <a:avLst/>
                <a:gdLst>
                  <a:gd name="G0" fmla="+- 18231 0 0"/>
                  <a:gd name="G1" fmla="+- 21600 0 0"/>
                  <a:gd name="G2" fmla="+- 21600 0 0"/>
                  <a:gd name="T0" fmla="*/ 0 w 31881"/>
                  <a:gd name="T1" fmla="*/ 10016 h 21600"/>
                  <a:gd name="T2" fmla="*/ 31881 w 31881"/>
                  <a:gd name="T3" fmla="*/ 4860 h 21600"/>
                  <a:gd name="T4" fmla="*/ 18231 w 31881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881" h="21600" fill="none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</a:path>
                  <a:path w="31881" h="21600" stroke="0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  <a:lnTo>
                      <a:pt x="18231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800" name="Arc 128"/>
              <p:cNvSpPr>
                <a:spLocks/>
              </p:cNvSpPr>
              <p:nvPr/>
            </p:nvSpPr>
            <p:spPr bwMode="hidden">
              <a:xfrm>
                <a:off x="4199" y="502"/>
                <a:ext cx="297" cy="901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1146"/>
                  <a:gd name="T1" fmla="*/ 4512 h 21600"/>
                  <a:gd name="T2" fmla="*/ 31146 w 31146"/>
                  <a:gd name="T3" fmla="*/ 9561 h 21600"/>
                  <a:gd name="T4" fmla="*/ 13212 w 31146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146" h="21600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</a:path>
                  <a:path w="31146" h="21600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801" name="Freeform 129"/>
              <p:cNvSpPr>
                <a:spLocks/>
              </p:cNvSpPr>
              <p:nvPr/>
            </p:nvSpPr>
            <p:spPr bwMode="hidden">
              <a:xfrm flipH="1">
                <a:off x="3307" y="981"/>
                <a:ext cx="426" cy="59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802" name="Freeform 130"/>
              <p:cNvSpPr>
                <a:spLocks/>
              </p:cNvSpPr>
              <p:nvPr/>
            </p:nvSpPr>
            <p:spPr bwMode="hidden">
              <a:xfrm flipH="1">
                <a:off x="3507" y="350"/>
                <a:ext cx="273" cy="59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803" name="Freeform 131"/>
              <p:cNvSpPr>
                <a:spLocks/>
              </p:cNvSpPr>
              <p:nvPr/>
            </p:nvSpPr>
            <p:spPr bwMode="hidden">
              <a:xfrm flipH="1">
                <a:off x="3821" y="172"/>
                <a:ext cx="164" cy="59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804" name="Freeform 132"/>
              <p:cNvSpPr>
                <a:spLocks/>
              </p:cNvSpPr>
              <p:nvPr/>
            </p:nvSpPr>
            <p:spPr bwMode="hidden">
              <a:xfrm>
                <a:off x="4841" y="894"/>
                <a:ext cx="395" cy="62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805" name="Freeform 133"/>
              <p:cNvSpPr>
                <a:spLocks/>
              </p:cNvSpPr>
              <p:nvPr/>
            </p:nvSpPr>
            <p:spPr bwMode="hidden">
              <a:xfrm>
                <a:off x="4636" y="576"/>
                <a:ext cx="594" cy="41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806" name="Freeform 134"/>
              <p:cNvSpPr>
                <a:spLocks/>
              </p:cNvSpPr>
              <p:nvPr/>
            </p:nvSpPr>
            <p:spPr bwMode="hidden">
              <a:xfrm>
                <a:off x="4658" y="132"/>
                <a:ext cx="260" cy="55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807" name="Freeform 135"/>
              <p:cNvSpPr>
                <a:spLocks/>
              </p:cNvSpPr>
              <p:nvPr/>
            </p:nvSpPr>
            <p:spPr bwMode="hidden">
              <a:xfrm rot="20253369">
                <a:off x="4401" y="599"/>
                <a:ext cx="175" cy="32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808" name="Freeform 136"/>
              <p:cNvSpPr>
                <a:spLocks/>
              </p:cNvSpPr>
              <p:nvPr/>
            </p:nvSpPr>
            <p:spPr bwMode="hidden">
              <a:xfrm rot="1346631" flipH="1">
                <a:off x="3783" y="589"/>
                <a:ext cx="172" cy="33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</p:grpSp>
      </p:grpSp>
      <p:sp>
        <p:nvSpPr>
          <p:cNvPr id="40963" name="Rectangle 13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01625"/>
            <a:ext cx="7772400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40964" name="Rectangle 1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28811" name="Rectangle 13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+mn-lt"/>
              </a:defRPr>
            </a:lvl1pPr>
          </a:lstStyle>
          <a:p>
            <a:pPr>
              <a:defRPr/>
            </a:pPr>
            <a:fld id="{A9A72224-F72A-4973-91D9-2B6EA14B773D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28812" name="Rectangle 14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28813" name="Rectangle 1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E80603D9-1815-422D-8C3F-EDD5F2D4D23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5355" r:id="rId1"/>
    <p:sldLayoutId id="2147485356" r:id="rId2"/>
    <p:sldLayoutId id="2147485357" r:id="rId3"/>
    <p:sldLayoutId id="2147485358" r:id="rId4"/>
    <p:sldLayoutId id="2147485359" r:id="rId5"/>
    <p:sldLayoutId id="2147485360" r:id="rId6"/>
    <p:sldLayoutId id="2147485361" r:id="rId7"/>
    <p:sldLayoutId id="2147485362" r:id="rId8"/>
    <p:sldLayoutId id="2147485363" r:id="rId9"/>
    <p:sldLayoutId id="2147485364" r:id="rId10"/>
    <p:sldLayoutId id="2147485365" r:id="rId11"/>
    <p:sldLayoutId id="2147485366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cs typeface="Angsana New" pitchFamily="18" charset="-34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cs typeface="Angsana New" pitchFamily="18" charset="-34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cs typeface="Angsana New" pitchFamily="18" charset="-34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cs typeface="Angsana New" pitchFamily="18" charset="-34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cs typeface="Angsana New" pitchFamily="18" charset="-34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cs typeface="Angsana New" pitchFamily="18" charset="-34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cs typeface="Angsana New" pitchFamily="18" charset="-34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•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−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6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4956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1658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fld id="{68D97745-62D8-4DE8-916E-4025FD652F60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1658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658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4D31C05C-A56B-4825-9412-C84F76CA3E7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pic>
        <p:nvPicPr>
          <p:cNvPr id="495623" name="Picture 7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763" r:id="rId1"/>
    <p:sldLayoutId id="2147485764" r:id="rId2"/>
    <p:sldLayoutId id="2147485765" r:id="rId3"/>
    <p:sldLayoutId id="2147485766" r:id="rId4"/>
    <p:sldLayoutId id="2147485767" r:id="rId5"/>
    <p:sldLayoutId id="2147485768" r:id="rId6"/>
    <p:sldLayoutId id="2147485769" r:id="rId7"/>
    <p:sldLayoutId id="2147485770" r:id="rId8"/>
    <p:sldLayoutId id="2147485771" r:id="rId9"/>
    <p:sldLayoutId id="2147485772" r:id="rId10"/>
    <p:sldLayoutId id="2147485773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9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5079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1669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fld id="{1AE98024-902E-474F-B000-CBA56B785822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1669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669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C4075832-E02C-4721-82CD-E11E7796096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pic>
        <p:nvPicPr>
          <p:cNvPr id="507911" name="Picture 8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774" r:id="rId1"/>
    <p:sldLayoutId id="2147485775" r:id="rId2"/>
    <p:sldLayoutId id="2147485776" r:id="rId3"/>
    <p:sldLayoutId id="2147485777" r:id="rId4"/>
    <p:sldLayoutId id="2147485778" r:id="rId5"/>
    <p:sldLayoutId id="2147485779" r:id="rId6"/>
    <p:sldLayoutId id="2147485780" r:id="rId7"/>
    <p:sldLayoutId id="2147485781" r:id="rId8"/>
    <p:sldLayoutId id="2147485782" r:id="rId9"/>
    <p:sldLayoutId id="2147485783" r:id="rId10"/>
    <p:sldLayoutId id="2147485784" r:id="rId11"/>
    <p:sldLayoutId id="2147485785" r:id="rId12"/>
    <p:sldLayoutId id="2147485786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4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52224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2574922C-BA49-4021-A705-DE9739993DC8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C144A1A8-873E-4688-ADDF-D33082ED0BE2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pic>
        <p:nvPicPr>
          <p:cNvPr id="522247" name="Picture 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91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787" r:id="rId1"/>
    <p:sldLayoutId id="2147485788" r:id="rId2"/>
    <p:sldLayoutId id="2147485789" r:id="rId3"/>
    <p:sldLayoutId id="2147485790" r:id="rId4"/>
    <p:sldLayoutId id="2147485791" r:id="rId5"/>
    <p:sldLayoutId id="2147485792" r:id="rId6"/>
    <p:sldLayoutId id="2147485793" r:id="rId7"/>
    <p:sldLayoutId id="2147485794" r:id="rId8"/>
    <p:sldLayoutId id="2147485795" r:id="rId9"/>
    <p:sldLayoutId id="2147485796" r:id="rId10"/>
    <p:sldLayoutId id="2147485797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53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53453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ED9C6AEB-B1FE-43FF-9E77-4CFEC1ADECF7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EEB0CD64-BB04-4333-A07C-12CAFA42E94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pic>
        <p:nvPicPr>
          <p:cNvPr id="534535" name="Picture 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535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798" r:id="rId1"/>
    <p:sldLayoutId id="2147485799" r:id="rId2"/>
    <p:sldLayoutId id="2147485800" r:id="rId3"/>
    <p:sldLayoutId id="2147485801" r:id="rId4"/>
    <p:sldLayoutId id="2147485802" r:id="rId5"/>
    <p:sldLayoutId id="2147485803" r:id="rId6"/>
    <p:sldLayoutId id="2147485804" r:id="rId7"/>
    <p:sldLayoutId id="2147485805" r:id="rId8"/>
    <p:sldLayoutId id="2147485806" r:id="rId9"/>
    <p:sldLayoutId id="2147485807" r:id="rId10"/>
    <p:sldLayoutId id="2147485808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81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54681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1495D2AA-3624-4CB0-A420-F4057782259E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82FE2F65-5E05-49D3-B3EB-116F8AB72B3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pic>
        <p:nvPicPr>
          <p:cNvPr id="546823" name="Picture 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90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809" r:id="rId1"/>
    <p:sldLayoutId id="2147485810" r:id="rId2"/>
    <p:sldLayoutId id="2147485811" r:id="rId3"/>
    <p:sldLayoutId id="2147485812" r:id="rId4"/>
    <p:sldLayoutId id="2147485813" r:id="rId5"/>
    <p:sldLayoutId id="2147485814" r:id="rId6"/>
    <p:sldLayoutId id="2147485815" r:id="rId7"/>
    <p:sldLayoutId id="2147485816" r:id="rId8"/>
    <p:sldLayoutId id="2147485817" r:id="rId9"/>
    <p:sldLayoutId id="2147485818" r:id="rId10"/>
    <p:sldLayoutId id="214748581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10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55910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55A50A71-0B8C-4616-B4A8-3235AA29ACC7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5468D99C-395D-48AC-AA99-79F11872118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pic>
        <p:nvPicPr>
          <p:cNvPr id="559111" name="Picture 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789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820" r:id="rId1"/>
    <p:sldLayoutId id="2147485821" r:id="rId2"/>
    <p:sldLayoutId id="2147485822" r:id="rId3"/>
    <p:sldLayoutId id="2147485823" r:id="rId4"/>
    <p:sldLayoutId id="2147485824" r:id="rId5"/>
    <p:sldLayoutId id="2147485825" r:id="rId6"/>
    <p:sldLayoutId id="2147485826" r:id="rId7"/>
    <p:sldLayoutId id="2147485827" r:id="rId8"/>
    <p:sldLayoutId id="2147485828" r:id="rId9"/>
    <p:sldLayoutId id="2147485829" r:id="rId10"/>
    <p:sldLayoutId id="2147485830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3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713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77000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600" b="1" smtClean="0">
                <a:latin typeface="+mn-lt"/>
              </a:defRPr>
            </a:lvl1pPr>
          </a:lstStyle>
          <a:p>
            <a:pPr>
              <a:defRPr/>
            </a:pPr>
            <a:fld id="{D132F0C1-8B4C-4ED0-82DB-D4DB5521AB4C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133600" y="6477000"/>
            <a:ext cx="4876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600" b="1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477000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600" b="1">
                <a:latin typeface="+mn-lt"/>
              </a:defRPr>
            </a:lvl1pPr>
          </a:lstStyle>
          <a:p>
            <a:pPr>
              <a:defRPr/>
            </a:pPr>
            <a:fld id="{48ABB8A8-B0B0-4169-97B5-5B2D1EF9C4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831" r:id="rId1"/>
    <p:sldLayoutId id="2147485832" r:id="rId2"/>
    <p:sldLayoutId id="2147485833" r:id="rId3"/>
    <p:sldLayoutId id="2147485834" r:id="rId4"/>
    <p:sldLayoutId id="2147485835" r:id="rId5"/>
    <p:sldLayoutId id="2147485836" r:id="rId6"/>
    <p:sldLayoutId id="2147485837" r:id="rId7"/>
    <p:sldLayoutId id="2147485838" r:id="rId8"/>
    <p:sldLayoutId id="2147485839" r:id="rId9"/>
    <p:sldLayoutId id="2147485840" r:id="rId10"/>
    <p:sldLayoutId id="2147485841" r:id="rId11"/>
    <p:sldLayoutId id="2147485842" r:id="rId12"/>
    <p:sldLayoutId id="2147485843" r:id="rId1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800" b="1">
          <a:solidFill>
            <a:srgbClr val="CC009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800" b="1">
          <a:solidFill>
            <a:srgbClr val="CC0099"/>
          </a:solidFill>
          <a:latin typeface="Amazone BT" pitchFamily="66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800" b="1">
          <a:solidFill>
            <a:srgbClr val="CC0099"/>
          </a:solidFill>
          <a:latin typeface="Amazone BT" pitchFamily="66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800" b="1">
          <a:solidFill>
            <a:srgbClr val="CC0099"/>
          </a:solidFill>
          <a:latin typeface="Amazone BT" pitchFamily="66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800" b="1">
          <a:solidFill>
            <a:srgbClr val="CC0099"/>
          </a:solidFill>
          <a:latin typeface="Amazone BT" pitchFamily="66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800" b="1">
          <a:solidFill>
            <a:srgbClr val="CC0099"/>
          </a:solidFill>
          <a:latin typeface="Amazone BT" pitchFamily="66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800" b="1">
          <a:solidFill>
            <a:srgbClr val="CC0099"/>
          </a:solidFill>
          <a:latin typeface="Amazone BT" pitchFamily="66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800" b="1">
          <a:solidFill>
            <a:srgbClr val="CC0099"/>
          </a:solidFill>
          <a:latin typeface="Amazone BT" pitchFamily="66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800" b="1">
          <a:solidFill>
            <a:srgbClr val="CC0099"/>
          </a:solidFill>
          <a:latin typeface="Amazone BT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C0099"/>
        </a:buClr>
        <a:buFont typeface="Wingdings" pitchFamily="2" charset="2"/>
        <a:buChar char="§"/>
        <a:defRPr sz="36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C0099"/>
        </a:buClr>
        <a:buFont typeface="Wingdings" pitchFamily="2" charset="2"/>
        <a:buChar char="§"/>
        <a:defRPr sz="3200" b="1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CC0099"/>
        </a:buClr>
        <a:buFont typeface="Wingdings" pitchFamily="2" charset="2"/>
        <a:buChar char="§"/>
        <a:defRPr sz="2800" b="1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C0099"/>
        </a:buClr>
        <a:buFont typeface="Wingdings" pitchFamily="2" charset="2"/>
        <a:buChar char="§"/>
        <a:defRPr sz="2400" b="1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CC0099"/>
        </a:buClr>
        <a:buFont typeface="Wingdings" pitchFamily="2" charset="2"/>
        <a:buChar char="§"/>
        <a:defRPr sz="2400" b="1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CC0099"/>
        </a:buClr>
        <a:buFont typeface="Wingdings" pitchFamily="2" charset="2"/>
        <a:buChar char="§"/>
        <a:defRPr sz="2400" b="1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CC0099"/>
        </a:buClr>
        <a:buFont typeface="Wingdings" pitchFamily="2" charset="2"/>
        <a:buChar char="§"/>
        <a:defRPr sz="2400" b="1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CC0099"/>
        </a:buClr>
        <a:buFont typeface="Wingdings" pitchFamily="2" charset="2"/>
        <a:buChar char="§"/>
        <a:defRPr sz="2400" b="1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CC0099"/>
        </a:buClr>
        <a:buFont typeface="Wingdings" pitchFamily="2" charset="2"/>
        <a:buChar char="§"/>
        <a:defRPr sz="2400" b="1">
          <a:solidFill>
            <a:schemeClr val="tx1"/>
          </a:solidFill>
          <a:latin typeface="+mn-lt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7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4927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857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73238"/>
            <a:ext cx="8229600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grpSp>
        <p:nvGrpSpPr>
          <p:cNvPr id="585732" name="Group 7"/>
          <p:cNvGrpSpPr>
            <a:grpSpLocks/>
          </p:cNvGrpSpPr>
          <p:nvPr/>
        </p:nvGrpSpPr>
        <p:grpSpPr bwMode="auto">
          <a:xfrm>
            <a:off x="36513" y="6191250"/>
            <a:ext cx="9144000" cy="333375"/>
            <a:chOff x="22" y="4020"/>
            <a:chExt cx="5760" cy="210"/>
          </a:xfrm>
        </p:grpSpPr>
        <p:sp>
          <p:nvSpPr>
            <p:cNvPr id="1032" name="AutoShape 8"/>
            <p:cNvSpPr>
              <a:spLocks noChangeArrowheads="1"/>
            </p:cNvSpPr>
            <p:nvPr/>
          </p:nvSpPr>
          <p:spPr bwMode="auto">
            <a:xfrm>
              <a:off x="22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33" name="AutoShape 9"/>
            <p:cNvSpPr>
              <a:spLocks noChangeArrowheads="1"/>
            </p:cNvSpPr>
            <p:nvPr/>
          </p:nvSpPr>
          <p:spPr bwMode="auto">
            <a:xfrm>
              <a:off x="266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34" name="AutoShape 10"/>
            <p:cNvSpPr>
              <a:spLocks noChangeArrowheads="1"/>
            </p:cNvSpPr>
            <p:nvPr/>
          </p:nvSpPr>
          <p:spPr bwMode="auto">
            <a:xfrm>
              <a:off x="511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35" name="AutoShape 11"/>
            <p:cNvSpPr>
              <a:spLocks noChangeArrowheads="1"/>
            </p:cNvSpPr>
            <p:nvPr/>
          </p:nvSpPr>
          <p:spPr bwMode="auto">
            <a:xfrm>
              <a:off x="755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36" name="AutoShape 12"/>
            <p:cNvSpPr>
              <a:spLocks noChangeArrowheads="1"/>
            </p:cNvSpPr>
            <p:nvPr/>
          </p:nvSpPr>
          <p:spPr bwMode="auto">
            <a:xfrm>
              <a:off x="1000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37" name="AutoShape 13"/>
            <p:cNvSpPr>
              <a:spLocks noChangeArrowheads="1"/>
            </p:cNvSpPr>
            <p:nvPr/>
          </p:nvSpPr>
          <p:spPr bwMode="auto">
            <a:xfrm>
              <a:off x="1244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38" name="AutoShape 14"/>
            <p:cNvSpPr>
              <a:spLocks noChangeArrowheads="1"/>
            </p:cNvSpPr>
            <p:nvPr/>
          </p:nvSpPr>
          <p:spPr bwMode="auto">
            <a:xfrm>
              <a:off x="1489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39" name="AutoShape 15"/>
            <p:cNvSpPr>
              <a:spLocks noChangeArrowheads="1"/>
            </p:cNvSpPr>
            <p:nvPr/>
          </p:nvSpPr>
          <p:spPr bwMode="auto">
            <a:xfrm>
              <a:off x="1733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40" name="AutoShape 16"/>
            <p:cNvSpPr>
              <a:spLocks noChangeArrowheads="1"/>
            </p:cNvSpPr>
            <p:nvPr/>
          </p:nvSpPr>
          <p:spPr bwMode="auto">
            <a:xfrm>
              <a:off x="1978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41" name="AutoShape 17"/>
            <p:cNvSpPr>
              <a:spLocks noChangeArrowheads="1"/>
            </p:cNvSpPr>
            <p:nvPr/>
          </p:nvSpPr>
          <p:spPr bwMode="auto">
            <a:xfrm>
              <a:off x="2222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42" name="AutoShape 18"/>
            <p:cNvSpPr>
              <a:spLocks noChangeArrowheads="1"/>
            </p:cNvSpPr>
            <p:nvPr/>
          </p:nvSpPr>
          <p:spPr bwMode="auto">
            <a:xfrm>
              <a:off x="2711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43" name="AutoShape 19"/>
            <p:cNvSpPr>
              <a:spLocks noChangeArrowheads="1"/>
            </p:cNvSpPr>
            <p:nvPr/>
          </p:nvSpPr>
          <p:spPr bwMode="auto">
            <a:xfrm>
              <a:off x="2956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44" name="AutoShape 20"/>
            <p:cNvSpPr>
              <a:spLocks noChangeArrowheads="1"/>
            </p:cNvSpPr>
            <p:nvPr/>
          </p:nvSpPr>
          <p:spPr bwMode="auto">
            <a:xfrm>
              <a:off x="3200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45" name="AutoShape 21"/>
            <p:cNvSpPr>
              <a:spLocks noChangeArrowheads="1"/>
            </p:cNvSpPr>
            <p:nvPr/>
          </p:nvSpPr>
          <p:spPr bwMode="auto">
            <a:xfrm>
              <a:off x="3445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46" name="AutoShape 22"/>
            <p:cNvSpPr>
              <a:spLocks noChangeArrowheads="1"/>
            </p:cNvSpPr>
            <p:nvPr/>
          </p:nvSpPr>
          <p:spPr bwMode="auto">
            <a:xfrm>
              <a:off x="3689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47" name="AutoShape 23"/>
            <p:cNvSpPr>
              <a:spLocks noChangeArrowheads="1"/>
            </p:cNvSpPr>
            <p:nvPr/>
          </p:nvSpPr>
          <p:spPr bwMode="auto">
            <a:xfrm>
              <a:off x="3934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48" name="AutoShape 24"/>
            <p:cNvSpPr>
              <a:spLocks noChangeArrowheads="1"/>
            </p:cNvSpPr>
            <p:nvPr/>
          </p:nvSpPr>
          <p:spPr bwMode="auto">
            <a:xfrm>
              <a:off x="4423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49" name="AutoShape 25"/>
            <p:cNvSpPr>
              <a:spLocks noChangeArrowheads="1"/>
            </p:cNvSpPr>
            <p:nvPr/>
          </p:nvSpPr>
          <p:spPr bwMode="auto">
            <a:xfrm>
              <a:off x="4667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50" name="AutoShape 26"/>
            <p:cNvSpPr>
              <a:spLocks noChangeArrowheads="1"/>
            </p:cNvSpPr>
            <p:nvPr/>
          </p:nvSpPr>
          <p:spPr bwMode="auto">
            <a:xfrm>
              <a:off x="4912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51" name="AutoShape 27"/>
            <p:cNvSpPr>
              <a:spLocks noChangeArrowheads="1"/>
            </p:cNvSpPr>
            <p:nvPr/>
          </p:nvSpPr>
          <p:spPr bwMode="auto">
            <a:xfrm>
              <a:off x="5156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52" name="AutoShape 28"/>
            <p:cNvSpPr>
              <a:spLocks noChangeArrowheads="1"/>
            </p:cNvSpPr>
            <p:nvPr/>
          </p:nvSpPr>
          <p:spPr bwMode="auto">
            <a:xfrm>
              <a:off x="5401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53" name="AutoShape 29"/>
            <p:cNvSpPr>
              <a:spLocks noChangeArrowheads="1"/>
            </p:cNvSpPr>
            <p:nvPr/>
          </p:nvSpPr>
          <p:spPr bwMode="auto">
            <a:xfrm>
              <a:off x="5646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54" name="AutoShape 30"/>
            <p:cNvSpPr>
              <a:spLocks noChangeArrowheads="1"/>
            </p:cNvSpPr>
            <p:nvPr/>
          </p:nvSpPr>
          <p:spPr bwMode="auto">
            <a:xfrm>
              <a:off x="2467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55" name="AutoShape 31"/>
            <p:cNvSpPr>
              <a:spLocks noChangeArrowheads="1"/>
            </p:cNvSpPr>
            <p:nvPr/>
          </p:nvSpPr>
          <p:spPr bwMode="auto">
            <a:xfrm>
              <a:off x="4178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585733" name="Group 32"/>
          <p:cNvGrpSpPr>
            <a:grpSpLocks/>
          </p:cNvGrpSpPr>
          <p:nvPr/>
        </p:nvGrpSpPr>
        <p:grpSpPr bwMode="auto">
          <a:xfrm>
            <a:off x="36513" y="123825"/>
            <a:ext cx="9144000" cy="333375"/>
            <a:chOff x="22" y="4020"/>
            <a:chExt cx="5760" cy="210"/>
          </a:xfrm>
        </p:grpSpPr>
        <p:sp>
          <p:nvSpPr>
            <p:cNvPr id="1057" name="AutoShape 33"/>
            <p:cNvSpPr>
              <a:spLocks noChangeArrowheads="1"/>
            </p:cNvSpPr>
            <p:nvPr/>
          </p:nvSpPr>
          <p:spPr bwMode="auto">
            <a:xfrm>
              <a:off x="22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58" name="AutoShape 34"/>
            <p:cNvSpPr>
              <a:spLocks noChangeArrowheads="1"/>
            </p:cNvSpPr>
            <p:nvPr/>
          </p:nvSpPr>
          <p:spPr bwMode="auto">
            <a:xfrm>
              <a:off x="266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59" name="AutoShape 35"/>
            <p:cNvSpPr>
              <a:spLocks noChangeArrowheads="1"/>
            </p:cNvSpPr>
            <p:nvPr/>
          </p:nvSpPr>
          <p:spPr bwMode="auto">
            <a:xfrm>
              <a:off x="511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60" name="AutoShape 36"/>
            <p:cNvSpPr>
              <a:spLocks noChangeArrowheads="1"/>
            </p:cNvSpPr>
            <p:nvPr/>
          </p:nvSpPr>
          <p:spPr bwMode="auto">
            <a:xfrm>
              <a:off x="755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61" name="AutoShape 37"/>
            <p:cNvSpPr>
              <a:spLocks noChangeArrowheads="1"/>
            </p:cNvSpPr>
            <p:nvPr/>
          </p:nvSpPr>
          <p:spPr bwMode="auto">
            <a:xfrm>
              <a:off x="1000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62" name="AutoShape 38"/>
            <p:cNvSpPr>
              <a:spLocks noChangeArrowheads="1"/>
            </p:cNvSpPr>
            <p:nvPr/>
          </p:nvSpPr>
          <p:spPr bwMode="auto">
            <a:xfrm>
              <a:off x="1244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63" name="AutoShape 39"/>
            <p:cNvSpPr>
              <a:spLocks noChangeArrowheads="1"/>
            </p:cNvSpPr>
            <p:nvPr/>
          </p:nvSpPr>
          <p:spPr bwMode="auto">
            <a:xfrm>
              <a:off x="1489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64" name="AutoShape 40"/>
            <p:cNvSpPr>
              <a:spLocks noChangeArrowheads="1"/>
            </p:cNvSpPr>
            <p:nvPr/>
          </p:nvSpPr>
          <p:spPr bwMode="auto">
            <a:xfrm>
              <a:off x="1733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65" name="AutoShape 41"/>
            <p:cNvSpPr>
              <a:spLocks noChangeArrowheads="1"/>
            </p:cNvSpPr>
            <p:nvPr/>
          </p:nvSpPr>
          <p:spPr bwMode="auto">
            <a:xfrm>
              <a:off x="1978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66" name="AutoShape 42"/>
            <p:cNvSpPr>
              <a:spLocks noChangeArrowheads="1"/>
            </p:cNvSpPr>
            <p:nvPr/>
          </p:nvSpPr>
          <p:spPr bwMode="auto">
            <a:xfrm>
              <a:off x="2222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67" name="AutoShape 43"/>
            <p:cNvSpPr>
              <a:spLocks noChangeArrowheads="1"/>
            </p:cNvSpPr>
            <p:nvPr/>
          </p:nvSpPr>
          <p:spPr bwMode="auto">
            <a:xfrm>
              <a:off x="2711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68" name="AutoShape 44"/>
            <p:cNvSpPr>
              <a:spLocks noChangeArrowheads="1"/>
            </p:cNvSpPr>
            <p:nvPr/>
          </p:nvSpPr>
          <p:spPr bwMode="auto">
            <a:xfrm>
              <a:off x="2956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69" name="AutoShape 45"/>
            <p:cNvSpPr>
              <a:spLocks noChangeArrowheads="1"/>
            </p:cNvSpPr>
            <p:nvPr/>
          </p:nvSpPr>
          <p:spPr bwMode="auto">
            <a:xfrm>
              <a:off x="3200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70" name="AutoShape 46"/>
            <p:cNvSpPr>
              <a:spLocks noChangeArrowheads="1"/>
            </p:cNvSpPr>
            <p:nvPr/>
          </p:nvSpPr>
          <p:spPr bwMode="auto">
            <a:xfrm>
              <a:off x="3445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71" name="AutoShape 47"/>
            <p:cNvSpPr>
              <a:spLocks noChangeArrowheads="1"/>
            </p:cNvSpPr>
            <p:nvPr/>
          </p:nvSpPr>
          <p:spPr bwMode="auto">
            <a:xfrm>
              <a:off x="3689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72" name="AutoShape 48"/>
            <p:cNvSpPr>
              <a:spLocks noChangeArrowheads="1"/>
            </p:cNvSpPr>
            <p:nvPr/>
          </p:nvSpPr>
          <p:spPr bwMode="auto">
            <a:xfrm>
              <a:off x="3934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73" name="AutoShape 49"/>
            <p:cNvSpPr>
              <a:spLocks noChangeArrowheads="1"/>
            </p:cNvSpPr>
            <p:nvPr/>
          </p:nvSpPr>
          <p:spPr bwMode="auto">
            <a:xfrm>
              <a:off x="4423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74" name="AutoShape 50"/>
            <p:cNvSpPr>
              <a:spLocks noChangeArrowheads="1"/>
            </p:cNvSpPr>
            <p:nvPr/>
          </p:nvSpPr>
          <p:spPr bwMode="auto">
            <a:xfrm>
              <a:off x="4667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75" name="AutoShape 51"/>
            <p:cNvSpPr>
              <a:spLocks noChangeArrowheads="1"/>
            </p:cNvSpPr>
            <p:nvPr/>
          </p:nvSpPr>
          <p:spPr bwMode="auto">
            <a:xfrm>
              <a:off x="4912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76" name="AutoShape 52"/>
            <p:cNvSpPr>
              <a:spLocks noChangeArrowheads="1"/>
            </p:cNvSpPr>
            <p:nvPr/>
          </p:nvSpPr>
          <p:spPr bwMode="auto">
            <a:xfrm>
              <a:off x="5156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77" name="AutoShape 53"/>
            <p:cNvSpPr>
              <a:spLocks noChangeArrowheads="1"/>
            </p:cNvSpPr>
            <p:nvPr/>
          </p:nvSpPr>
          <p:spPr bwMode="auto">
            <a:xfrm>
              <a:off x="5401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78" name="AutoShape 54"/>
            <p:cNvSpPr>
              <a:spLocks noChangeArrowheads="1"/>
            </p:cNvSpPr>
            <p:nvPr/>
          </p:nvSpPr>
          <p:spPr bwMode="auto">
            <a:xfrm>
              <a:off x="5646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79" name="AutoShape 55"/>
            <p:cNvSpPr>
              <a:spLocks noChangeArrowheads="1"/>
            </p:cNvSpPr>
            <p:nvPr/>
          </p:nvSpPr>
          <p:spPr bwMode="auto">
            <a:xfrm>
              <a:off x="2467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  <p:sp>
          <p:nvSpPr>
            <p:cNvPr id="1080" name="AutoShape 56"/>
            <p:cNvSpPr>
              <a:spLocks noChangeArrowheads="1"/>
            </p:cNvSpPr>
            <p:nvPr/>
          </p:nvSpPr>
          <p:spPr bwMode="auto">
            <a:xfrm>
              <a:off x="4178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1800">
                <a:latin typeface="Arial" pitchFamily="34" charset="0"/>
                <a:cs typeface="+mn-cs"/>
              </a:endParaRPr>
            </a:p>
          </p:txBody>
        </p:sp>
      </p:grpSp>
      <p:sp>
        <p:nvSpPr>
          <p:cNvPr id="1081" name="Text Box 57"/>
          <p:cNvSpPr txBox="1">
            <a:spLocks noChangeArrowheads="1"/>
          </p:cNvSpPr>
          <p:nvPr/>
        </p:nvSpPr>
        <p:spPr bwMode="auto">
          <a:xfrm>
            <a:off x="0" y="6553200"/>
            <a:ext cx="932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1800">
                <a:solidFill>
                  <a:srgbClr val="FFFF00"/>
                </a:solidFill>
                <a:latin typeface="Courier New" pitchFamily="49" charset="0"/>
                <a:cs typeface="+mn-cs"/>
              </a:rPr>
              <a:t>&gt;&gt;	0     &gt;&gt;	1     &gt;&gt; 	2     &gt;&gt; 	3     &gt;&gt; 	4   &gt;&gt;	</a:t>
            </a:r>
            <a:endParaRPr lang="en-US" sz="1800">
              <a:solidFill>
                <a:srgbClr val="FFFF00"/>
              </a:solidFill>
              <a:latin typeface="Courier New" pitchFamily="49" charset="0"/>
              <a:cs typeface="+mn-cs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5844" r:id="rId1"/>
    <p:sldLayoutId id="2147485845" r:id="rId2"/>
    <p:sldLayoutId id="2147485846" r:id="rId3"/>
    <p:sldLayoutId id="2147485847" r:id="rId4"/>
    <p:sldLayoutId id="2147485848" r:id="rId5"/>
    <p:sldLayoutId id="2147485849" r:id="rId6"/>
    <p:sldLayoutId id="2147485850" r:id="rId7"/>
    <p:sldLayoutId id="2147485851" r:id="rId8"/>
    <p:sldLayoutId id="2147485852" r:id="rId9"/>
    <p:sldLayoutId id="2147485853" r:id="rId10"/>
    <p:sldLayoutId id="2147485854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FFF00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FFFF00"/>
        </a:buClr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FFFF00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FFFF00"/>
        </a:buClr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FFFF00"/>
        </a:buClr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FFFF00"/>
        </a:buClr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FFFF00"/>
        </a:buClr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FFFF00"/>
        </a:buClr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FFFF00"/>
        </a:buClr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0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980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1916EFB3-4835-49AA-A24C-2C0F05EFCC52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fld id="{6778FDA1-C417-43EA-8A09-11D188C75C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855" r:id="rId1"/>
    <p:sldLayoutId id="2147485856" r:id="rId2"/>
    <p:sldLayoutId id="2147485857" r:id="rId3"/>
    <p:sldLayoutId id="2147485858" r:id="rId4"/>
    <p:sldLayoutId id="2147485859" r:id="rId5"/>
    <p:sldLayoutId id="2147485860" r:id="rId6"/>
    <p:sldLayoutId id="2147485861" r:id="rId7"/>
    <p:sldLayoutId id="2147485862" r:id="rId8"/>
    <p:sldLayoutId id="2147485863" r:id="rId9"/>
    <p:sldLayoutId id="2147485864" r:id="rId10"/>
    <p:sldLayoutId id="2147485865" r:id="rId11"/>
  </p:sldLayoutIdLst>
  <p:transition spd="med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0306" name="Group 2"/>
          <p:cNvGrpSpPr>
            <a:grpSpLocks/>
          </p:cNvGrpSpPr>
          <p:nvPr/>
        </p:nvGrpSpPr>
        <p:grpSpPr bwMode="auto">
          <a:xfrm>
            <a:off x="6303963" y="0"/>
            <a:ext cx="2840037" cy="3254375"/>
            <a:chOff x="3115" y="0"/>
            <a:chExt cx="2170" cy="2486"/>
          </a:xfrm>
        </p:grpSpPr>
        <p:grpSp>
          <p:nvGrpSpPr>
            <p:cNvPr id="610312" name="Group 3"/>
            <p:cNvGrpSpPr>
              <a:grpSpLocks/>
            </p:cNvGrpSpPr>
            <p:nvPr/>
          </p:nvGrpSpPr>
          <p:grpSpPr bwMode="auto">
            <a:xfrm>
              <a:off x="4080" y="1910"/>
              <a:ext cx="768" cy="576"/>
              <a:chOff x="0" y="0"/>
              <a:chExt cx="768" cy="576"/>
            </a:xfrm>
          </p:grpSpPr>
          <p:sp>
            <p:nvSpPr>
              <p:cNvPr id="28676" name="Oval 4"/>
              <p:cNvSpPr>
                <a:spLocks noChangeArrowheads="1"/>
              </p:cNvSpPr>
              <p:nvPr/>
            </p:nvSpPr>
            <p:spPr bwMode="hidden">
              <a:xfrm>
                <a:off x="3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677" name="Oval 5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8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</p:grpSp>
        <p:grpSp>
          <p:nvGrpSpPr>
            <p:cNvPr id="610313" name="Group 6"/>
            <p:cNvGrpSpPr>
              <a:grpSpLocks/>
            </p:cNvGrpSpPr>
            <p:nvPr/>
          </p:nvGrpSpPr>
          <p:grpSpPr bwMode="auto">
            <a:xfrm>
              <a:off x="4257" y="1103"/>
              <a:ext cx="768" cy="576"/>
              <a:chOff x="0" y="0"/>
              <a:chExt cx="768" cy="576"/>
            </a:xfrm>
          </p:grpSpPr>
          <p:sp>
            <p:nvSpPr>
              <p:cNvPr id="28679" name="Oval 7"/>
              <p:cNvSpPr>
                <a:spLocks noChangeArrowheads="1"/>
              </p:cNvSpPr>
              <p:nvPr/>
            </p:nvSpPr>
            <p:spPr bwMode="hidden">
              <a:xfrm>
                <a:off x="-3" y="3"/>
                <a:ext cx="771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680" name="Oval 8"/>
              <p:cNvSpPr>
                <a:spLocks noChangeArrowheads="1"/>
              </p:cNvSpPr>
              <p:nvPr/>
            </p:nvSpPr>
            <p:spPr bwMode="hidden">
              <a:xfrm>
                <a:off x="276" y="254"/>
                <a:ext cx="186" cy="109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</p:grpSp>
        <p:grpSp>
          <p:nvGrpSpPr>
            <p:cNvPr id="610314" name="Group 9"/>
            <p:cNvGrpSpPr>
              <a:grpSpLocks/>
            </p:cNvGrpSpPr>
            <p:nvPr/>
          </p:nvGrpSpPr>
          <p:grpSpPr bwMode="auto">
            <a:xfrm>
              <a:off x="3134" y="0"/>
              <a:ext cx="768" cy="576"/>
              <a:chOff x="0" y="0"/>
              <a:chExt cx="768" cy="576"/>
            </a:xfrm>
          </p:grpSpPr>
          <p:sp>
            <p:nvSpPr>
              <p:cNvPr id="28682" name="Oval 10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683" name="Oval 11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8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</p:grpSp>
        <p:grpSp>
          <p:nvGrpSpPr>
            <p:cNvPr id="610315" name="Group 12"/>
            <p:cNvGrpSpPr>
              <a:grpSpLocks/>
            </p:cNvGrpSpPr>
            <p:nvPr/>
          </p:nvGrpSpPr>
          <p:grpSpPr bwMode="auto">
            <a:xfrm>
              <a:off x="3115" y="0"/>
              <a:ext cx="2170" cy="1702"/>
              <a:chOff x="3115" y="0"/>
              <a:chExt cx="2170" cy="1702"/>
            </a:xfrm>
          </p:grpSpPr>
          <p:grpSp>
            <p:nvGrpSpPr>
              <p:cNvPr id="610316" name="Group 13"/>
              <p:cNvGrpSpPr>
                <a:grpSpLocks/>
              </p:cNvGrpSpPr>
              <p:nvPr/>
            </p:nvGrpSpPr>
            <p:grpSpPr bwMode="auto">
              <a:xfrm>
                <a:off x="3640" y="308"/>
                <a:ext cx="1145" cy="844"/>
                <a:chOff x="1265" y="814"/>
                <a:chExt cx="2919" cy="2151"/>
              </a:xfrm>
            </p:grpSpPr>
            <p:sp>
              <p:nvSpPr>
                <p:cNvPr id="28686" name="Oval 14"/>
                <p:cNvSpPr>
                  <a:spLocks noChangeArrowheads="1"/>
                </p:cNvSpPr>
                <p:nvPr/>
              </p:nvSpPr>
              <p:spPr bwMode="hidden">
                <a:xfrm>
                  <a:off x="1266" y="814"/>
                  <a:ext cx="2919" cy="2151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2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h-TH" sz="1800">
                    <a:latin typeface="Arial Black" pitchFamily="34" charset="0"/>
                  </a:endParaRPr>
                </a:p>
              </p:txBody>
            </p:sp>
            <p:sp>
              <p:nvSpPr>
                <p:cNvPr id="28687" name="Oval 15"/>
                <p:cNvSpPr>
                  <a:spLocks noChangeArrowheads="1"/>
                </p:cNvSpPr>
                <p:nvPr/>
              </p:nvSpPr>
              <p:spPr bwMode="hidden">
                <a:xfrm>
                  <a:off x="2382" y="1602"/>
                  <a:ext cx="578" cy="405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h-TH" sz="1800">
                    <a:latin typeface="Arial Black" pitchFamily="34" charset="0"/>
                  </a:endParaRPr>
                </a:p>
              </p:txBody>
            </p:sp>
          </p:grpSp>
          <p:grpSp>
            <p:nvGrpSpPr>
              <p:cNvPr id="610317" name="Group 16"/>
              <p:cNvGrpSpPr>
                <a:grpSpLocks/>
              </p:cNvGrpSpPr>
              <p:nvPr/>
            </p:nvGrpSpPr>
            <p:grpSpPr bwMode="auto">
              <a:xfrm>
                <a:off x="3115" y="0"/>
                <a:ext cx="2145" cy="1702"/>
                <a:chOff x="3115" y="0"/>
                <a:chExt cx="2145" cy="1702"/>
              </a:xfrm>
            </p:grpSpPr>
            <p:grpSp>
              <p:nvGrpSpPr>
                <p:cNvPr id="610340" name="Group 17"/>
                <p:cNvGrpSpPr>
                  <a:grpSpLocks/>
                </p:cNvGrpSpPr>
                <p:nvPr/>
              </p:nvGrpSpPr>
              <p:grpSpPr bwMode="auto">
                <a:xfrm>
                  <a:off x="4505" y="589"/>
                  <a:ext cx="493" cy="912"/>
                  <a:chOff x="3471" y="1530"/>
                  <a:chExt cx="1258" cy="2327"/>
                </a:xfrm>
              </p:grpSpPr>
              <p:sp>
                <p:nvSpPr>
                  <p:cNvPr id="28690" name="Freeform 18"/>
                  <p:cNvSpPr>
                    <a:spLocks/>
                  </p:cNvSpPr>
                  <p:nvPr/>
                </p:nvSpPr>
                <p:spPr bwMode="hidden">
                  <a:xfrm rot="2711884">
                    <a:off x="2778" y="2236"/>
                    <a:ext cx="1699" cy="31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691" name="Freeform 19"/>
                  <p:cNvSpPr>
                    <a:spLocks/>
                  </p:cNvSpPr>
                  <p:nvPr/>
                </p:nvSpPr>
                <p:spPr bwMode="hidden">
                  <a:xfrm rot="2711884">
                    <a:off x="4062" y="3106"/>
                    <a:ext cx="839" cy="48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610341" name="Group 20"/>
                <p:cNvGrpSpPr>
                  <a:grpSpLocks/>
                </p:cNvGrpSpPr>
                <p:nvPr/>
              </p:nvGrpSpPr>
              <p:grpSpPr bwMode="auto">
                <a:xfrm>
                  <a:off x="4267" y="781"/>
                  <a:ext cx="966" cy="522"/>
                  <a:chOff x="2864" y="2019"/>
                  <a:chExt cx="2463" cy="1332"/>
                </a:xfrm>
              </p:grpSpPr>
              <p:sp>
                <p:nvSpPr>
                  <p:cNvPr id="28693" name="Freeform 21"/>
                  <p:cNvSpPr>
                    <a:spLocks/>
                  </p:cNvSpPr>
                  <p:nvPr/>
                </p:nvSpPr>
                <p:spPr bwMode="hidden">
                  <a:xfrm rot="2104081">
                    <a:off x="2865" y="2019"/>
                    <a:ext cx="1812" cy="34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694" name="Freeform 22"/>
                  <p:cNvSpPr>
                    <a:spLocks/>
                  </p:cNvSpPr>
                  <p:nvPr/>
                </p:nvSpPr>
                <p:spPr bwMode="hidden">
                  <a:xfrm rot="2104081">
                    <a:off x="4352" y="2805"/>
                    <a:ext cx="974" cy="54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610342" name="Group 23"/>
                <p:cNvGrpSpPr>
                  <a:grpSpLocks/>
                </p:cNvGrpSpPr>
                <p:nvPr/>
              </p:nvGrpSpPr>
              <p:grpSpPr bwMode="auto">
                <a:xfrm>
                  <a:off x="4280" y="707"/>
                  <a:ext cx="971" cy="417"/>
                  <a:chOff x="2897" y="1832"/>
                  <a:chExt cx="2477" cy="1064"/>
                </a:xfrm>
              </p:grpSpPr>
              <p:sp>
                <p:nvSpPr>
                  <p:cNvPr id="28696" name="Freeform 24"/>
                  <p:cNvSpPr>
                    <a:spLocks/>
                  </p:cNvSpPr>
                  <p:nvPr/>
                </p:nvSpPr>
                <p:spPr bwMode="hidden">
                  <a:xfrm rot="1582915">
                    <a:off x="2896" y="1832"/>
                    <a:ext cx="1736" cy="30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697" name="Freeform 25"/>
                  <p:cNvSpPr>
                    <a:spLocks/>
                  </p:cNvSpPr>
                  <p:nvPr/>
                </p:nvSpPr>
                <p:spPr bwMode="hidden">
                  <a:xfrm rot="1582915">
                    <a:off x="4443" y="2420"/>
                    <a:ext cx="931" cy="477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610343" name="Group 26"/>
                <p:cNvGrpSpPr>
                  <a:grpSpLocks/>
                </p:cNvGrpSpPr>
                <p:nvPr/>
              </p:nvGrpSpPr>
              <p:grpSpPr bwMode="auto">
                <a:xfrm>
                  <a:off x="4291" y="630"/>
                  <a:ext cx="969" cy="364"/>
                  <a:chOff x="2924" y="1636"/>
                  <a:chExt cx="2472" cy="927"/>
                </a:xfrm>
              </p:grpSpPr>
              <p:sp>
                <p:nvSpPr>
                  <p:cNvPr id="28699" name="Freeform 27"/>
                  <p:cNvSpPr>
                    <a:spLocks/>
                  </p:cNvSpPr>
                  <p:nvPr/>
                </p:nvSpPr>
                <p:spPr bwMode="hidden">
                  <a:xfrm rot="1080363">
                    <a:off x="2907" y="1616"/>
                    <a:ext cx="1680" cy="34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00" name="Freeform 28"/>
                  <p:cNvSpPr>
                    <a:spLocks/>
                  </p:cNvSpPr>
                  <p:nvPr/>
                </p:nvSpPr>
                <p:spPr bwMode="hidden">
                  <a:xfrm rot="1080363">
                    <a:off x="4488" y="2030"/>
                    <a:ext cx="891" cy="51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610344" name="Group 29"/>
                <p:cNvGrpSpPr>
                  <a:grpSpLocks/>
                </p:cNvGrpSpPr>
                <p:nvPr/>
              </p:nvGrpSpPr>
              <p:grpSpPr bwMode="auto">
                <a:xfrm>
                  <a:off x="4304" y="543"/>
                  <a:ext cx="918" cy="258"/>
                  <a:chOff x="2958" y="1414"/>
                  <a:chExt cx="2342" cy="657"/>
                </a:xfrm>
              </p:grpSpPr>
              <p:sp>
                <p:nvSpPr>
                  <p:cNvPr id="28702" name="Freeform 30"/>
                  <p:cNvSpPr>
                    <a:spLocks/>
                  </p:cNvSpPr>
                  <p:nvPr/>
                </p:nvSpPr>
                <p:spPr bwMode="hidden">
                  <a:xfrm rot="463793">
                    <a:off x="2957" y="1415"/>
                    <a:ext cx="1544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03" name="Freeform 31"/>
                  <p:cNvSpPr>
                    <a:spLocks/>
                  </p:cNvSpPr>
                  <p:nvPr/>
                </p:nvSpPr>
                <p:spPr bwMode="hidden">
                  <a:xfrm rot="463793">
                    <a:off x="4470" y="1581"/>
                    <a:ext cx="829" cy="44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610345" name="Group 32"/>
                <p:cNvGrpSpPr>
                  <a:grpSpLocks/>
                </p:cNvGrpSpPr>
                <p:nvPr/>
              </p:nvGrpSpPr>
              <p:grpSpPr bwMode="auto">
                <a:xfrm>
                  <a:off x="4314" y="487"/>
                  <a:ext cx="843" cy="134"/>
                  <a:chOff x="2983" y="1269"/>
                  <a:chExt cx="2150" cy="343"/>
                </a:xfrm>
              </p:grpSpPr>
              <p:sp>
                <p:nvSpPr>
                  <p:cNvPr id="28705" name="Freeform 33"/>
                  <p:cNvSpPr>
                    <a:spLocks/>
                  </p:cNvSpPr>
                  <p:nvPr/>
                </p:nvSpPr>
                <p:spPr bwMode="hidden">
                  <a:xfrm rot="-84182">
                    <a:off x="2982" y="1286"/>
                    <a:ext cx="1404" cy="22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06" name="Freeform 34"/>
                  <p:cNvSpPr>
                    <a:spLocks/>
                  </p:cNvSpPr>
                  <p:nvPr/>
                </p:nvSpPr>
                <p:spPr bwMode="hidden">
                  <a:xfrm rot="-84182">
                    <a:off x="4377" y="1249"/>
                    <a:ext cx="755" cy="36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610346" name="Group 35"/>
                <p:cNvGrpSpPr>
                  <a:grpSpLocks/>
                </p:cNvGrpSpPr>
                <p:nvPr/>
              </p:nvGrpSpPr>
              <p:grpSpPr bwMode="auto">
                <a:xfrm>
                  <a:off x="4296" y="349"/>
                  <a:ext cx="737" cy="167"/>
                  <a:chOff x="2938" y="917"/>
                  <a:chExt cx="1879" cy="427"/>
                </a:xfrm>
              </p:grpSpPr>
              <p:sp>
                <p:nvSpPr>
                  <p:cNvPr id="28708" name="Freeform 36"/>
                  <p:cNvSpPr>
                    <a:spLocks/>
                  </p:cNvSpPr>
                  <p:nvPr/>
                </p:nvSpPr>
                <p:spPr bwMode="hidden">
                  <a:xfrm rot="-802576">
                    <a:off x="2849" y="1128"/>
                    <a:ext cx="1299" cy="20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09" name="Freeform 37"/>
                  <p:cNvSpPr>
                    <a:spLocks/>
                  </p:cNvSpPr>
                  <p:nvPr/>
                </p:nvSpPr>
                <p:spPr bwMode="hidden">
                  <a:xfrm rot="-802576">
                    <a:off x="4148" y="918"/>
                    <a:ext cx="668" cy="33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610347" name="Group 38"/>
                <p:cNvGrpSpPr>
                  <a:grpSpLocks/>
                </p:cNvGrpSpPr>
                <p:nvPr/>
              </p:nvGrpSpPr>
              <p:grpSpPr bwMode="auto">
                <a:xfrm>
                  <a:off x="3394" y="637"/>
                  <a:ext cx="493" cy="912"/>
                  <a:chOff x="637" y="1653"/>
                  <a:chExt cx="1257" cy="2326"/>
                </a:xfrm>
              </p:grpSpPr>
              <p:sp>
                <p:nvSpPr>
                  <p:cNvPr id="28711" name="Freeform 39"/>
                  <p:cNvSpPr>
                    <a:spLocks/>
                  </p:cNvSpPr>
                  <p:nvPr/>
                </p:nvSpPr>
                <p:spPr bwMode="hidden">
                  <a:xfrm rot="18888116" flipH="1">
                    <a:off x="866" y="2351"/>
                    <a:ext cx="1726" cy="29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12" name="Freeform 40"/>
                  <p:cNvSpPr>
                    <a:spLocks/>
                  </p:cNvSpPr>
                  <p:nvPr/>
                </p:nvSpPr>
                <p:spPr bwMode="hidden">
                  <a:xfrm rot="18888116" flipH="1">
                    <a:off x="419" y="3271"/>
                    <a:ext cx="925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610348" name="Group 41"/>
                <p:cNvGrpSpPr>
                  <a:grpSpLocks/>
                </p:cNvGrpSpPr>
                <p:nvPr/>
              </p:nvGrpSpPr>
              <p:grpSpPr bwMode="auto">
                <a:xfrm>
                  <a:off x="3142" y="850"/>
                  <a:ext cx="966" cy="522"/>
                  <a:chOff x="-5" y="2196"/>
                  <a:chExt cx="2463" cy="1332"/>
                </a:xfrm>
              </p:grpSpPr>
              <p:sp>
                <p:nvSpPr>
                  <p:cNvPr id="28714" name="Freeform 42"/>
                  <p:cNvSpPr>
                    <a:spLocks/>
                  </p:cNvSpPr>
                  <p:nvPr/>
                </p:nvSpPr>
                <p:spPr bwMode="hidden">
                  <a:xfrm rot="19495919" flipH="1">
                    <a:off x="644" y="2196"/>
                    <a:ext cx="1797" cy="34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15" name="Freeform 43"/>
                  <p:cNvSpPr>
                    <a:spLocks/>
                  </p:cNvSpPr>
                  <p:nvPr/>
                </p:nvSpPr>
                <p:spPr bwMode="hidden">
                  <a:xfrm rot="19495919" flipH="1">
                    <a:off x="-6" y="2982"/>
                    <a:ext cx="968" cy="54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610349" name="Group 44"/>
                <p:cNvGrpSpPr>
                  <a:grpSpLocks/>
                </p:cNvGrpSpPr>
                <p:nvPr/>
              </p:nvGrpSpPr>
              <p:grpSpPr bwMode="auto">
                <a:xfrm>
                  <a:off x="3124" y="777"/>
                  <a:ext cx="971" cy="417"/>
                  <a:chOff x="-52" y="2009"/>
                  <a:chExt cx="2477" cy="1064"/>
                </a:xfrm>
              </p:grpSpPr>
              <p:sp>
                <p:nvSpPr>
                  <p:cNvPr id="28717" name="Freeform 45"/>
                  <p:cNvSpPr>
                    <a:spLocks/>
                  </p:cNvSpPr>
                  <p:nvPr/>
                </p:nvSpPr>
                <p:spPr bwMode="hidden">
                  <a:xfrm rot="20017085" flipH="1">
                    <a:off x="689" y="2010"/>
                    <a:ext cx="1736" cy="30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18" name="Freeform 46"/>
                  <p:cNvSpPr>
                    <a:spLocks/>
                  </p:cNvSpPr>
                  <p:nvPr/>
                </p:nvSpPr>
                <p:spPr bwMode="hidden">
                  <a:xfrm rot="20017085" flipH="1">
                    <a:off x="-53" y="2598"/>
                    <a:ext cx="931" cy="45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610350" name="Group 47"/>
                <p:cNvGrpSpPr>
                  <a:grpSpLocks/>
                </p:cNvGrpSpPr>
                <p:nvPr/>
              </p:nvGrpSpPr>
              <p:grpSpPr bwMode="auto">
                <a:xfrm>
                  <a:off x="3115" y="700"/>
                  <a:ext cx="969" cy="363"/>
                  <a:chOff x="-74" y="1813"/>
                  <a:chExt cx="2472" cy="927"/>
                </a:xfrm>
              </p:grpSpPr>
              <p:sp>
                <p:nvSpPr>
                  <p:cNvPr id="28720" name="Freeform 48"/>
                  <p:cNvSpPr>
                    <a:spLocks/>
                  </p:cNvSpPr>
                  <p:nvPr/>
                </p:nvSpPr>
                <p:spPr bwMode="hidden">
                  <a:xfrm rot="20519637" flipH="1">
                    <a:off x="721" y="1812"/>
                    <a:ext cx="1677" cy="32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21" name="Freeform 49"/>
                  <p:cNvSpPr>
                    <a:spLocks/>
                  </p:cNvSpPr>
                  <p:nvPr/>
                </p:nvSpPr>
                <p:spPr bwMode="hidden">
                  <a:xfrm rot="20519637" flipH="1">
                    <a:off x="-74" y="2212"/>
                    <a:ext cx="900" cy="511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610351" name="Group 50"/>
                <p:cNvGrpSpPr>
                  <a:grpSpLocks/>
                </p:cNvGrpSpPr>
                <p:nvPr/>
              </p:nvGrpSpPr>
              <p:grpSpPr bwMode="auto">
                <a:xfrm>
                  <a:off x="3153" y="613"/>
                  <a:ext cx="918" cy="257"/>
                  <a:chOff x="22" y="1591"/>
                  <a:chExt cx="2342" cy="657"/>
                </a:xfrm>
              </p:grpSpPr>
              <p:sp>
                <p:nvSpPr>
                  <p:cNvPr id="28723" name="Freeform 51"/>
                  <p:cNvSpPr>
                    <a:spLocks/>
                  </p:cNvSpPr>
                  <p:nvPr/>
                </p:nvSpPr>
                <p:spPr bwMode="hidden">
                  <a:xfrm rot="21136207" flipH="1">
                    <a:off x="819" y="1574"/>
                    <a:ext cx="1544" cy="31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24" name="Freeform 52"/>
                  <p:cNvSpPr>
                    <a:spLocks/>
                  </p:cNvSpPr>
                  <p:nvPr/>
                </p:nvSpPr>
                <p:spPr bwMode="hidden">
                  <a:xfrm rot="21136207" flipH="1">
                    <a:off x="21" y="1757"/>
                    <a:ext cx="829" cy="49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610352" name="Group 53"/>
                <p:cNvGrpSpPr>
                  <a:grpSpLocks/>
                </p:cNvGrpSpPr>
                <p:nvPr/>
              </p:nvGrpSpPr>
              <p:grpSpPr bwMode="auto">
                <a:xfrm>
                  <a:off x="3218" y="556"/>
                  <a:ext cx="843" cy="134"/>
                  <a:chOff x="189" y="1446"/>
                  <a:chExt cx="2150" cy="343"/>
                </a:xfrm>
              </p:grpSpPr>
              <p:sp>
                <p:nvSpPr>
                  <p:cNvPr id="28726" name="Freeform 54"/>
                  <p:cNvSpPr>
                    <a:spLocks/>
                  </p:cNvSpPr>
                  <p:nvPr/>
                </p:nvSpPr>
                <p:spPr bwMode="hidden">
                  <a:xfrm rot="84182" flipH="1">
                    <a:off x="935" y="1463"/>
                    <a:ext cx="1404" cy="22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27" name="Freeform 55"/>
                  <p:cNvSpPr>
                    <a:spLocks/>
                  </p:cNvSpPr>
                  <p:nvPr/>
                </p:nvSpPr>
                <p:spPr bwMode="hidden">
                  <a:xfrm rot="84182" flipH="1">
                    <a:off x="189" y="1426"/>
                    <a:ext cx="755" cy="36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610353" name="Group 56"/>
                <p:cNvGrpSpPr>
                  <a:grpSpLocks/>
                </p:cNvGrpSpPr>
                <p:nvPr/>
              </p:nvGrpSpPr>
              <p:grpSpPr bwMode="auto">
                <a:xfrm>
                  <a:off x="3342" y="418"/>
                  <a:ext cx="737" cy="167"/>
                  <a:chOff x="505" y="1094"/>
                  <a:chExt cx="1879" cy="427"/>
                </a:xfrm>
              </p:grpSpPr>
              <p:sp>
                <p:nvSpPr>
                  <p:cNvPr id="28729" name="Freeform 57"/>
                  <p:cNvSpPr>
                    <a:spLocks/>
                  </p:cNvSpPr>
                  <p:nvPr/>
                </p:nvSpPr>
                <p:spPr bwMode="hidden">
                  <a:xfrm rot="802576" flipH="1">
                    <a:off x="1151" y="1306"/>
                    <a:ext cx="1234" cy="21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30" name="Freeform 58"/>
                  <p:cNvSpPr>
                    <a:spLocks/>
                  </p:cNvSpPr>
                  <p:nvPr/>
                </p:nvSpPr>
                <p:spPr bwMode="hidden">
                  <a:xfrm rot="802576" flipH="1">
                    <a:off x="505" y="1095"/>
                    <a:ext cx="662" cy="33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610354" name="Group 59"/>
                <p:cNvGrpSpPr>
                  <a:grpSpLocks/>
                </p:cNvGrpSpPr>
                <p:nvPr/>
              </p:nvGrpSpPr>
              <p:grpSpPr bwMode="auto">
                <a:xfrm>
                  <a:off x="3386" y="341"/>
                  <a:ext cx="725" cy="218"/>
                  <a:chOff x="616" y="899"/>
                  <a:chExt cx="1850" cy="554"/>
                </a:xfrm>
              </p:grpSpPr>
              <p:sp>
                <p:nvSpPr>
                  <p:cNvPr id="28732" name="Freeform 60"/>
                  <p:cNvSpPr>
                    <a:spLocks/>
                  </p:cNvSpPr>
                  <p:nvPr/>
                </p:nvSpPr>
                <p:spPr bwMode="hidden">
                  <a:xfrm rot="1277471" flipH="1">
                    <a:off x="1231" y="1237"/>
                    <a:ext cx="1235" cy="21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33" name="Freeform 61"/>
                  <p:cNvSpPr>
                    <a:spLocks/>
                  </p:cNvSpPr>
                  <p:nvPr/>
                </p:nvSpPr>
                <p:spPr bwMode="hidden">
                  <a:xfrm rot="1277471" flipH="1">
                    <a:off x="615" y="898"/>
                    <a:ext cx="662" cy="33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610355" name="Group 62"/>
                <p:cNvGrpSpPr>
                  <a:grpSpLocks/>
                </p:cNvGrpSpPr>
                <p:nvPr/>
              </p:nvGrpSpPr>
              <p:grpSpPr bwMode="auto">
                <a:xfrm>
                  <a:off x="3472" y="231"/>
                  <a:ext cx="693" cy="291"/>
                  <a:chOff x="3472" y="231"/>
                  <a:chExt cx="693" cy="291"/>
                </a:xfrm>
              </p:grpSpPr>
              <p:sp>
                <p:nvSpPr>
                  <p:cNvPr id="28735" name="Freeform 63"/>
                  <p:cNvSpPr>
                    <a:spLocks/>
                  </p:cNvSpPr>
                  <p:nvPr/>
                </p:nvSpPr>
                <p:spPr bwMode="hidden">
                  <a:xfrm rot="2028410" flipH="1">
                    <a:off x="3679" y="438"/>
                    <a:ext cx="483" cy="8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36" name="Freeform 64"/>
                  <p:cNvSpPr>
                    <a:spLocks/>
                  </p:cNvSpPr>
                  <p:nvPr/>
                </p:nvSpPr>
                <p:spPr bwMode="hidden">
                  <a:xfrm rot="2028410" flipH="1">
                    <a:off x="3472" y="228"/>
                    <a:ext cx="260" cy="131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610356" name="Group 65"/>
                <p:cNvGrpSpPr>
                  <a:grpSpLocks/>
                </p:cNvGrpSpPr>
                <p:nvPr/>
              </p:nvGrpSpPr>
              <p:grpSpPr bwMode="auto">
                <a:xfrm>
                  <a:off x="3554" y="118"/>
                  <a:ext cx="664" cy="349"/>
                  <a:chOff x="3554" y="118"/>
                  <a:chExt cx="664" cy="349"/>
                </a:xfrm>
              </p:grpSpPr>
              <p:sp>
                <p:nvSpPr>
                  <p:cNvPr id="28738" name="Freeform 66"/>
                  <p:cNvSpPr>
                    <a:spLocks/>
                  </p:cNvSpPr>
                  <p:nvPr/>
                </p:nvSpPr>
                <p:spPr bwMode="hidden">
                  <a:xfrm rot="2664424" flipH="1">
                    <a:off x="3728" y="383"/>
                    <a:ext cx="490" cy="8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39" name="Freeform 67"/>
                  <p:cNvSpPr>
                    <a:spLocks/>
                  </p:cNvSpPr>
                  <p:nvPr/>
                </p:nvSpPr>
                <p:spPr bwMode="hidden">
                  <a:xfrm rot="2664424" flipH="1">
                    <a:off x="3554" y="118"/>
                    <a:ext cx="263" cy="13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610357" name="Group 68"/>
                <p:cNvGrpSpPr>
                  <a:grpSpLocks/>
                </p:cNvGrpSpPr>
                <p:nvPr/>
              </p:nvGrpSpPr>
              <p:grpSpPr bwMode="auto">
                <a:xfrm>
                  <a:off x="3784" y="30"/>
                  <a:ext cx="305" cy="593"/>
                  <a:chOff x="1633" y="104"/>
                  <a:chExt cx="778" cy="1512"/>
                </a:xfrm>
              </p:grpSpPr>
              <p:sp>
                <p:nvSpPr>
                  <p:cNvPr id="28741" name="Freeform 69"/>
                  <p:cNvSpPr>
                    <a:spLocks/>
                  </p:cNvSpPr>
                  <p:nvPr/>
                </p:nvSpPr>
                <p:spPr bwMode="hidden">
                  <a:xfrm rot="3473776" flipH="1">
                    <a:off x="1752" y="958"/>
                    <a:ext cx="1101" cy="21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42" name="Freeform 70"/>
                  <p:cNvSpPr>
                    <a:spLocks/>
                  </p:cNvSpPr>
                  <p:nvPr/>
                </p:nvSpPr>
                <p:spPr bwMode="hidden">
                  <a:xfrm rot="3473776" flipH="1">
                    <a:off x="1505" y="231"/>
                    <a:ext cx="591" cy="337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610358" name="Group 71"/>
                <p:cNvGrpSpPr>
                  <a:grpSpLocks/>
                </p:cNvGrpSpPr>
                <p:nvPr/>
              </p:nvGrpSpPr>
              <p:grpSpPr bwMode="auto">
                <a:xfrm>
                  <a:off x="3903" y="0"/>
                  <a:ext cx="248" cy="601"/>
                  <a:chOff x="1935" y="28"/>
                  <a:chExt cx="634" cy="1534"/>
                </a:xfrm>
              </p:grpSpPr>
              <p:sp>
                <p:nvSpPr>
                  <p:cNvPr id="28744" name="Freeform 72"/>
                  <p:cNvSpPr>
                    <a:spLocks/>
                  </p:cNvSpPr>
                  <p:nvPr/>
                </p:nvSpPr>
                <p:spPr bwMode="hidden">
                  <a:xfrm rot="4126480" flipH="1">
                    <a:off x="1942" y="915"/>
                    <a:ext cx="1040" cy="21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45" name="Freeform 73"/>
                  <p:cNvSpPr>
                    <a:spLocks/>
                  </p:cNvSpPr>
                  <p:nvPr/>
                </p:nvSpPr>
                <p:spPr bwMode="hidden">
                  <a:xfrm rot="4126480" flipH="1">
                    <a:off x="1820" y="144"/>
                    <a:ext cx="570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610359" name="Group 74"/>
                <p:cNvGrpSpPr>
                  <a:grpSpLocks/>
                </p:cNvGrpSpPr>
                <p:nvPr/>
              </p:nvGrpSpPr>
              <p:grpSpPr bwMode="auto">
                <a:xfrm>
                  <a:off x="4251" y="252"/>
                  <a:ext cx="723" cy="222"/>
                  <a:chOff x="2822" y="672"/>
                  <a:chExt cx="1845" cy="566"/>
                </a:xfrm>
              </p:grpSpPr>
              <p:sp>
                <p:nvSpPr>
                  <p:cNvPr id="28747" name="Freeform 75"/>
                  <p:cNvSpPr>
                    <a:spLocks/>
                  </p:cNvSpPr>
                  <p:nvPr/>
                </p:nvSpPr>
                <p:spPr bwMode="hidden">
                  <a:xfrm rot="-1325434">
                    <a:off x="2805" y="1022"/>
                    <a:ext cx="1229" cy="21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48" name="Freeform 76"/>
                  <p:cNvSpPr>
                    <a:spLocks/>
                  </p:cNvSpPr>
                  <p:nvPr/>
                </p:nvSpPr>
                <p:spPr bwMode="hidden">
                  <a:xfrm rot="-1325434">
                    <a:off x="4003" y="673"/>
                    <a:ext cx="647" cy="337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610360" name="Group 77"/>
                <p:cNvGrpSpPr>
                  <a:grpSpLocks/>
                </p:cNvGrpSpPr>
                <p:nvPr/>
              </p:nvGrpSpPr>
              <p:grpSpPr bwMode="auto">
                <a:xfrm>
                  <a:off x="4196" y="163"/>
                  <a:ext cx="699" cy="282"/>
                  <a:chOff x="2683" y="445"/>
                  <a:chExt cx="1781" cy="717"/>
                </a:xfrm>
              </p:grpSpPr>
              <p:sp>
                <p:nvSpPr>
                  <p:cNvPr id="28750" name="Freeform 78"/>
                  <p:cNvSpPr>
                    <a:spLocks/>
                  </p:cNvSpPr>
                  <p:nvPr/>
                </p:nvSpPr>
                <p:spPr bwMode="hidden">
                  <a:xfrm rot="-1921064">
                    <a:off x="2682" y="946"/>
                    <a:ext cx="1227" cy="21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51" name="Freeform 79"/>
                  <p:cNvSpPr>
                    <a:spLocks/>
                  </p:cNvSpPr>
                  <p:nvPr/>
                </p:nvSpPr>
                <p:spPr bwMode="hidden">
                  <a:xfrm rot="-1921064">
                    <a:off x="3801" y="444"/>
                    <a:ext cx="646" cy="33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sp>
              <p:nvSpPr>
                <p:cNvPr id="28752" name="Freeform 80"/>
                <p:cNvSpPr>
                  <a:spLocks/>
                </p:cNvSpPr>
                <p:nvPr/>
              </p:nvSpPr>
              <p:spPr bwMode="hidden">
                <a:xfrm rot="4578755" flipH="1">
                  <a:off x="3968" y="372"/>
                  <a:ext cx="403" cy="57"/>
                </a:xfrm>
                <a:custGeom>
                  <a:avLst/>
                  <a:gdLst/>
                  <a:ahLst/>
                  <a:cxnLst>
                    <a:cxn ang="0">
                      <a:pos x="0" y="504"/>
                    </a:cxn>
                    <a:cxn ang="0">
                      <a:pos x="864" y="168"/>
                    </a:cxn>
                    <a:cxn ang="0">
                      <a:pos x="1776" y="24"/>
                    </a:cxn>
                    <a:cxn ang="0">
                      <a:pos x="2736" y="24"/>
                    </a:cxn>
                    <a:cxn ang="0">
                      <a:pos x="2720" y="103"/>
                    </a:cxn>
                    <a:cxn ang="0">
                      <a:pos x="1764" y="103"/>
                    </a:cxn>
                    <a:cxn ang="0">
                      <a:pos x="654" y="292"/>
                    </a:cxn>
                    <a:cxn ang="0">
                      <a:pos x="0" y="504"/>
                    </a:cxn>
                  </a:cxnLst>
                  <a:rect l="0" t="0" r="r" b="b"/>
                  <a:pathLst>
                    <a:path w="2736" h="504">
                      <a:moveTo>
                        <a:pt x="0" y="504"/>
                      </a:moveTo>
                      <a:cubicBezTo>
                        <a:pt x="24" y="488"/>
                        <a:pt x="568" y="248"/>
                        <a:pt x="864" y="168"/>
                      </a:cubicBezTo>
                      <a:cubicBezTo>
                        <a:pt x="1160" y="88"/>
                        <a:pt x="1464" y="48"/>
                        <a:pt x="1776" y="24"/>
                      </a:cubicBezTo>
                      <a:cubicBezTo>
                        <a:pt x="2088" y="0"/>
                        <a:pt x="2579" y="11"/>
                        <a:pt x="2736" y="24"/>
                      </a:cubicBezTo>
                      <a:lnTo>
                        <a:pt x="2720" y="103"/>
                      </a:lnTo>
                      <a:cubicBezTo>
                        <a:pt x="2558" y="116"/>
                        <a:pt x="2108" y="71"/>
                        <a:pt x="1764" y="103"/>
                      </a:cubicBezTo>
                      <a:cubicBezTo>
                        <a:pt x="1209" y="136"/>
                        <a:pt x="998" y="192"/>
                        <a:pt x="654" y="292"/>
                      </a:cubicBezTo>
                      <a:cubicBezTo>
                        <a:pt x="358" y="356"/>
                        <a:pt x="136" y="460"/>
                        <a:pt x="0" y="504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chemeClr val="folHlink"/>
                    </a:gs>
                    <a:gs pos="100000">
                      <a:schemeClr val="accent2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h-TH" sz="1800">
                    <a:latin typeface="Arial Black" pitchFamily="34" charset="0"/>
                  </a:endParaRPr>
                </a:p>
              </p:txBody>
            </p:sp>
            <p:sp>
              <p:nvSpPr>
                <p:cNvPr id="28753" name="Freeform 81"/>
                <p:cNvSpPr>
                  <a:spLocks/>
                </p:cNvSpPr>
                <p:nvPr/>
              </p:nvSpPr>
              <p:spPr bwMode="hidden">
                <a:xfrm rot="4578755" flipH="1">
                  <a:off x="3977" y="77"/>
                  <a:ext cx="216" cy="91"/>
                </a:xfrm>
                <a:custGeom>
                  <a:avLst/>
                  <a:gdLst/>
                  <a:ahLst/>
                  <a:cxnLst>
                    <a:cxn ang="0">
                      <a:pos x="5" y="8"/>
                    </a:cxn>
                    <a:cxn ang="0">
                      <a:pos x="485" y="56"/>
                    </a:cxn>
                    <a:cxn ang="0">
                      <a:pos x="1157" y="200"/>
                    </a:cxn>
                    <a:cxn ang="0">
                      <a:pos x="1611" y="432"/>
                    </a:cxn>
                    <a:cxn ang="0">
                      <a:pos x="1756" y="609"/>
                    </a:cxn>
                    <a:cxn ang="0">
                      <a:pos x="1689" y="787"/>
                    </a:cxn>
                    <a:cxn ang="0">
                      <a:pos x="1589" y="632"/>
                    </a:cxn>
                    <a:cxn ang="0">
                      <a:pos x="1389" y="454"/>
                    </a:cxn>
                    <a:cxn ang="0">
                      <a:pos x="1109" y="296"/>
                    </a:cxn>
                    <a:cxn ang="0">
                      <a:pos x="581" y="152"/>
                    </a:cxn>
                    <a:cxn ang="0">
                      <a:pos x="0" y="76"/>
                    </a:cxn>
                    <a:cxn ang="0">
                      <a:pos x="5" y="8"/>
                    </a:cxn>
                  </a:cxnLst>
                  <a:rect l="0" t="0" r="r" b="b"/>
                  <a:pathLst>
                    <a:path w="1769" h="791">
                      <a:moveTo>
                        <a:pt x="5" y="8"/>
                      </a:moveTo>
                      <a:cubicBezTo>
                        <a:pt x="85" y="0"/>
                        <a:pt x="293" y="24"/>
                        <a:pt x="485" y="56"/>
                      </a:cubicBezTo>
                      <a:cubicBezTo>
                        <a:pt x="677" y="88"/>
                        <a:pt x="969" y="137"/>
                        <a:pt x="1157" y="200"/>
                      </a:cubicBezTo>
                      <a:cubicBezTo>
                        <a:pt x="1345" y="263"/>
                        <a:pt x="1511" y="364"/>
                        <a:pt x="1611" y="432"/>
                      </a:cubicBezTo>
                      <a:cubicBezTo>
                        <a:pt x="1711" y="500"/>
                        <a:pt x="1743" y="550"/>
                        <a:pt x="1756" y="609"/>
                      </a:cubicBezTo>
                      <a:cubicBezTo>
                        <a:pt x="1769" y="668"/>
                        <a:pt x="1717" y="783"/>
                        <a:pt x="1689" y="787"/>
                      </a:cubicBezTo>
                      <a:cubicBezTo>
                        <a:pt x="1661" y="791"/>
                        <a:pt x="1639" y="687"/>
                        <a:pt x="1589" y="632"/>
                      </a:cubicBezTo>
                      <a:cubicBezTo>
                        <a:pt x="1539" y="577"/>
                        <a:pt x="1469" y="510"/>
                        <a:pt x="1389" y="454"/>
                      </a:cubicBezTo>
                      <a:cubicBezTo>
                        <a:pt x="1309" y="398"/>
                        <a:pt x="1244" y="346"/>
                        <a:pt x="1109" y="296"/>
                      </a:cubicBezTo>
                      <a:cubicBezTo>
                        <a:pt x="974" y="246"/>
                        <a:pt x="766" y="189"/>
                        <a:pt x="581" y="152"/>
                      </a:cubicBezTo>
                      <a:cubicBezTo>
                        <a:pt x="396" y="115"/>
                        <a:pt x="96" y="100"/>
                        <a:pt x="0" y="76"/>
                      </a:cubicBezTo>
                      <a:lnTo>
                        <a:pt x="5" y="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1"/>
                    </a:gs>
                    <a:gs pos="100000">
                      <a:schemeClr val="folHlink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h-TH" sz="1800">
                    <a:latin typeface="Arial Black" pitchFamily="34" charset="0"/>
                  </a:endParaRPr>
                </a:p>
              </p:txBody>
            </p:sp>
            <p:grpSp>
              <p:nvGrpSpPr>
                <p:cNvPr id="610363" name="Group 82"/>
                <p:cNvGrpSpPr>
                  <a:grpSpLocks/>
                </p:cNvGrpSpPr>
                <p:nvPr/>
              </p:nvGrpSpPr>
              <p:grpSpPr bwMode="auto">
                <a:xfrm>
                  <a:off x="4242" y="5"/>
                  <a:ext cx="251" cy="596"/>
                  <a:chOff x="2800" y="41"/>
                  <a:chExt cx="640" cy="1520"/>
                </a:xfrm>
              </p:grpSpPr>
              <p:sp>
                <p:nvSpPr>
                  <p:cNvPr id="28755" name="Freeform 83"/>
                  <p:cNvSpPr>
                    <a:spLocks/>
                  </p:cNvSpPr>
                  <p:nvPr/>
                </p:nvSpPr>
                <p:spPr bwMode="hidden">
                  <a:xfrm rot="-3857755">
                    <a:off x="2371" y="927"/>
                    <a:ext cx="1042" cy="18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56" name="Freeform 84"/>
                  <p:cNvSpPr>
                    <a:spLocks/>
                  </p:cNvSpPr>
                  <p:nvPr/>
                </p:nvSpPr>
                <p:spPr bwMode="hidden">
                  <a:xfrm rot="-3857755">
                    <a:off x="3013" y="180"/>
                    <a:ext cx="566" cy="28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610364" name="Group 85"/>
                <p:cNvGrpSpPr>
                  <a:grpSpLocks/>
                </p:cNvGrpSpPr>
                <p:nvPr/>
              </p:nvGrpSpPr>
              <p:grpSpPr bwMode="auto">
                <a:xfrm>
                  <a:off x="4295" y="53"/>
                  <a:ext cx="398" cy="574"/>
                  <a:chOff x="2934" y="163"/>
                  <a:chExt cx="1017" cy="1464"/>
                </a:xfrm>
              </p:grpSpPr>
              <p:sp>
                <p:nvSpPr>
                  <p:cNvPr id="28758" name="Freeform 86"/>
                  <p:cNvSpPr>
                    <a:spLocks/>
                  </p:cNvSpPr>
                  <p:nvPr/>
                </p:nvSpPr>
                <p:spPr bwMode="hidden">
                  <a:xfrm rot="-2777260">
                    <a:off x="2493" y="915"/>
                    <a:ext cx="1154" cy="27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59" name="Freeform 87"/>
                  <p:cNvSpPr>
                    <a:spLocks/>
                  </p:cNvSpPr>
                  <p:nvPr/>
                </p:nvSpPr>
                <p:spPr bwMode="hidden">
                  <a:xfrm rot="-2777260">
                    <a:off x="3431" y="262"/>
                    <a:ext cx="619" cy="42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610365" name="Group 88"/>
                <p:cNvGrpSpPr>
                  <a:grpSpLocks/>
                </p:cNvGrpSpPr>
                <p:nvPr/>
              </p:nvGrpSpPr>
              <p:grpSpPr bwMode="auto">
                <a:xfrm>
                  <a:off x="4215" y="2"/>
                  <a:ext cx="95" cy="567"/>
                  <a:chOff x="2730" y="32"/>
                  <a:chExt cx="243" cy="1448"/>
                </a:xfrm>
              </p:grpSpPr>
              <p:sp>
                <p:nvSpPr>
                  <p:cNvPr id="28761" name="Freeform 89"/>
                  <p:cNvSpPr>
                    <a:spLocks/>
                  </p:cNvSpPr>
                  <p:nvPr/>
                </p:nvSpPr>
                <p:spPr bwMode="hidden">
                  <a:xfrm rot="-4903748">
                    <a:off x="2297" y="959"/>
                    <a:ext cx="954" cy="8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62" name="Freeform 90"/>
                  <p:cNvSpPr>
                    <a:spLocks/>
                  </p:cNvSpPr>
                  <p:nvPr/>
                </p:nvSpPr>
                <p:spPr bwMode="hidden">
                  <a:xfrm rot="-4903748">
                    <a:off x="2650" y="222"/>
                    <a:ext cx="511" cy="13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610366" name="Group 91"/>
                <p:cNvGrpSpPr>
                  <a:grpSpLocks/>
                </p:cNvGrpSpPr>
                <p:nvPr/>
              </p:nvGrpSpPr>
              <p:grpSpPr bwMode="auto">
                <a:xfrm>
                  <a:off x="3514" y="683"/>
                  <a:ext cx="425" cy="960"/>
                  <a:chOff x="943" y="1769"/>
                  <a:chExt cx="1085" cy="2450"/>
                </a:xfrm>
              </p:grpSpPr>
              <p:sp>
                <p:nvSpPr>
                  <p:cNvPr id="28764" name="Freeform 92"/>
                  <p:cNvSpPr>
                    <a:spLocks/>
                  </p:cNvSpPr>
                  <p:nvPr/>
                </p:nvSpPr>
                <p:spPr bwMode="hidden">
                  <a:xfrm rot="18335692" flipH="1">
                    <a:off x="1009" y="2474"/>
                    <a:ext cx="1724" cy="31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65" name="Freeform 93"/>
                  <p:cNvSpPr>
                    <a:spLocks/>
                  </p:cNvSpPr>
                  <p:nvPr/>
                </p:nvSpPr>
                <p:spPr bwMode="hidden">
                  <a:xfrm rot="18335692" flipH="1">
                    <a:off x="734" y="3432"/>
                    <a:ext cx="907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610367" name="Group 94"/>
                <p:cNvGrpSpPr>
                  <a:grpSpLocks/>
                </p:cNvGrpSpPr>
                <p:nvPr/>
              </p:nvGrpSpPr>
              <p:grpSpPr bwMode="auto">
                <a:xfrm>
                  <a:off x="3715" y="748"/>
                  <a:ext cx="300" cy="930"/>
                  <a:chOff x="1455" y="1936"/>
                  <a:chExt cx="766" cy="2373"/>
                </a:xfrm>
              </p:grpSpPr>
              <p:sp>
                <p:nvSpPr>
                  <p:cNvPr id="28767" name="Freeform 95"/>
                  <p:cNvSpPr>
                    <a:spLocks/>
                  </p:cNvSpPr>
                  <p:nvPr/>
                </p:nvSpPr>
                <p:spPr bwMode="hidden">
                  <a:xfrm rot="17542885" flipH="1">
                    <a:off x="1268" y="2577"/>
                    <a:ext cx="1594" cy="31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68" name="Freeform 96"/>
                  <p:cNvSpPr>
                    <a:spLocks/>
                  </p:cNvSpPr>
                  <p:nvPr/>
                </p:nvSpPr>
                <p:spPr bwMode="hidden">
                  <a:xfrm rot="17542885" flipH="1">
                    <a:off x="1291" y="3603"/>
                    <a:ext cx="820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610368" name="Group 97"/>
                <p:cNvGrpSpPr>
                  <a:grpSpLocks/>
                </p:cNvGrpSpPr>
                <p:nvPr/>
              </p:nvGrpSpPr>
              <p:grpSpPr bwMode="auto">
                <a:xfrm rot="88588">
                  <a:off x="3923" y="769"/>
                  <a:ext cx="180" cy="913"/>
                  <a:chOff x="1956" y="1990"/>
                  <a:chExt cx="492" cy="2604"/>
                </a:xfrm>
              </p:grpSpPr>
              <p:sp>
                <p:nvSpPr>
                  <p:cNvPr id="28770" name="Freeform 98"/>
                  <p:cNvSpPr>
                    <a:spLocks/>
                  </p:cNvSpPr>
                  <p:nvPr/>
                </p:nvSpPr>
                <p:spPr bwMode="hidden">
                  <a:xfrm rot="16782062" flipH="1">
                    <a:off x="1339" y="2658"/>
                    <a:ext cx="1722" cy="30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71" name="Freeform 99"/>
                  <p:cNvSpPr>
                    <a:spLocks/>
                  </p:cNvSpPr>
                  <p:nvPr/>
                </p:nvSpPr>
                <p:spPr bwMode="hidden">
                  <a:xfrm rot="16782062" flipH="1">
                    <a:off x="1669" y="3847"/>
                    <a:ext cx="920" cy="441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610369" name="Group 100"/>
                <p:cNvGrpSpPr>
                  <a:grpSpLocks/>
                </p:cNvGrpSpPr>
                <p:nvPr/>
              </p:nvGrpSpPr>
              <p:grpSpPr bwMode="auto">
                <a:xfrm>
                  <a:off x="4451" y="662"/>
                  <a:ext cx="442" cy="951"/>
                  <a:chOff x="3334" y="1717"/>
                  <a:chExt cx="1125" cy="2426"/>
                </a:xfrm>
              </p:grpSpPr>
              <p:sp>
                <p:nvSpPr>
                  <p:cNvPr id="28773" name="Freeform 101"/>
                  <p:cNvSpPr>
                    <a:spLocks/>
                  </p:cNvSpPr>
                  <p:nvPr/>
                </p:nvSpPr>
                <p:spPr bwMode="hidden">
                  <a:xfrm rot="3144576">
                    <a:off x="2627" y="2423"/>
                    <a:ext cx="1723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74" name="Freeform 102"/>
                  <p:cNvSpPr>
                    <a:spLocks/>
                  </p:cNvSpPr>
                  <p:nvPr/>
                </p:nvSpPr>
                <p:spPr bwMode="hidden">
                  <a:xfrm rot="3144576">
                    <a:off x="3752" y="3435"/>
                    <a:ext cx="925" cy="491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610370" name="Group 103"/>
                <p:cNvGrpSpPr>
                  <a:grpSpLocks/>
                </p:cNvGrpSpPr>
                <p:nvPr/>
              </p:nvGrpSpPr>
              <p:grpSpPr bwMode="auto">
                <a:xfrm>
                  <a:off x="4391" y="721"/>
                  <a:ext cx="347" cy="951"/>
                  <a:chOff x="3181" y="1866"/>
                  <a:chExt cx="883" cy="2426"/>
                </a:xfrm>
              </p:grpSpPr>
              <p:sp>
                <p:nvSpPr>
                  <p:cNvPr id="28776" name="Freeform 104"/>
                  <p:cNvSpPr>
                    <a:spLocks/>
                  </p:cNvSpPr>
                  <p:nvPr/>
                </p:nvSpPr>
                <p:spPr bwMode="hidden">
                  <a:xfrm rot="3745735">
                    <a:off x="2509" y="2456"/>
                    <a:ext cx="1643" cy="299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77" name="Freeform 105"/>
                  <p:cNvSpPr>
                    <a:spLocks/>
                  </p:cNvSpPr>
                  <p:nvPr/>
                </p:nvSpPr>
                <p:spPr bwMode="hidden">
                  <a:xfrm rot="3745735">
                    <a:off x="3387" y="3526"/>
                    <a:ext cx="885" cy="46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610371" name="Group 106"/>
                <p:cNvGrpSpPr>
                  <a:grpSpLocks/>
                </p:cNvGrpSpPr>
                <p:nvPr/>
              </p:nvGrpSpPr>
              <p:grpSpPr bwMode="auto">
                <a:xfrm>
                  <a:off x="4323" y="767"/>
                  <a:ext cx="243" cy="935"/>
                  <a:chOff x="3006" y="1983"/>
                  <a:chExt cx="619" cy="2386"/>
                </a:xfrm>
              </p:grpSpPr>
              <p:sp>
                <p:nvSpPr>
                  <p:cNvPr id="28779" name="Freeform 107"/>
                  <p:cNvSpPr>
                    <a:spLocks/>
                  </p:cNvSpPr>
                  <p:nvPr/>
                </p:nvSpPr>
                <p:spPr bwMode="hidden">
                  <a:xfrm rot="4286818">
                    <a:off x="2328" y="2644"/>
                    <a:ext cx="1600" cy="24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80" name="Freeform 108"/>
                  <p:cNvSpPr>
                    <a:spLocks/>
                  </p:cNvSpPr>
                  <p:nvPr/>
                </p:nvSpPr>
                <p:spPr bwMode="hidden">
                  <a:xfrm rot="4286818">
                    <a:off x="3006" y="3662"/>
                    <a:ext cx="851" cy="38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610372" name="Group 109"/>
                <p:cNvGrpSpPr>
                  <a:grpSpLocks/>
                </p:cNvGrpSpPr>
                <p:nvPr/>
              </p:nvGrpSpPr>
              <p:grpSpPr bwMode="auto">
                <a:xfrm>
                  <a:off x="4249" y="813"/>
                  <a:ext cx="159" cy="870"/>
                  <a:chOff x="2819" y="2101"/>
                  <a:chExt cx="405" cy="2219"/>
                </a:xfrm>
              </p:grpSpPr>
              <p:sp>
                <p:nvSpPr>
                  <p:cNvPr id="28782" name="Freeform 110"/>
                  <p:cNvSpPr>
                    <a:spLocks/>
                  </p:cNvSpPr>
                  <p:nvPr/>
                </p:nvSpPr>
                <p:spPr bwMode="hidden">
                  <a:xfrm rot="4898956">
                    <a:off x="2227" y="2677"/>
                    <a:ext cx="1432" cy="24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83" name="Freeform 111"/>
                  <p:cNvSpPr>
                    <a:spLocks/>
                  </p:cNvSpPr>
                  <p:nvPr/>
                </p:nvSpPr>
                <p:spPr bwMode="hidden">
                  <a:xfrm rot="4898956">
                    <a:off x="2637" y="3643"/>
                    <a:ext cx="789" cy="38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  <p:grpSp>
              <p:nvGrpSpPr>
                <p:cNvPr id="610373" name="Group 112"/>
                <p:cNvGrpSpPr>
                  <a:grpSpLocks/>
                </p:cNvGrpSpPr>
                <p:nvPr/>
              </p:nvGrpSpPr>
              <p:grpSpPr bwMode="auto">
                <a:xfrm>
                  <a:off x="4045" y="826"/>
                  <a:ext cx="167" cy="857"/>
                  <a:chOff x="2287" y="2135"/>
                  <a:chExt cx="426" cy="2185"/>
                </a:xfrm>
              </p:grpSpPr>
              <p:sp>
                <p:nvSpPr>
                  <p:cNvPr id="28785" name="Freeform 113"/>
                  <p:cNvSpPr>
                    <a:spLocks/>
                  </p:cNvSpPr>
                  <p:nvPr/>
                </p:nvSpPr>
                <p:spPr bwMode="hidden">
                  <a:xfrm rot="5755659">
                    <a:off x="1903" y="2758"/>
                    <a:ext cx="1432" cy="18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  <p:sp>
                <p:nvSpPr>
                  <p:cNvPr id="28786" name="Freeform 114"/>
                  <p:cNvSpPr>
                    <a:spLocks/>
                  </p:cNvSpPr>
                  <p:nvPr/>
                </p:nvSpPr>
                <p:spPr bwMode="hidden">
                  <a:xfrm rot="5755659">
                    <a:off x="2051" y="3700"/>
                    <a:ext cx="767" cy="294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h-TH" sz="1800">
                      <a:latin typeface="Arial Black" pitchFamily="34" charset="0"/>
                    </a:endParaRPr>
                  </a:p>
                </p:txBody>
              </p:sp>
            </p:grpSp>
          </p:grpSp>
          <p:sp>
            <p:nvSpPr>
              <p:cNvPr id="28787" name="Freeform 115"/>
              <p:cNvSpPr>
                <a:spLocks/>
              </p:cNvSpPr>
              <p:nvPr/>
            </p:nvSpPr>
            <p:spPr bwMode="hidden">
              <a:xfrm flipH="1">
                <a:off x="3873" y="934"/>
                <a:ext cx="190" cy="58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788" name="Arc 116"/>
              <p:cNvSpPr>
                <a:spLocks/>
              </p:cNvSpPr>
              <p:nvPr/>
            </p:nvSpPr>
            <p:spPr bwMode="hidden">
              <a:xfrm flipH="1">
                <a:off x="3527" y="725"/>
                <a:ext cx="832" cy="900"/>
              </a:xfrm>
              <a:custGeom>
                <a:avLst/>
                <a:gdLst>
                  <a:gd name="G0" fmla="+- 0 0 0"/>
                  <a:gd name="G1" fmla="+- 20897 0 0"/>
                  <a:gd name="G2" fmla="+- 21600 0 0"/>
                  <a:gd name="T0" fmla="*/ 5467 w 21600"/>
                  <a:gd name="T1" fmla="*/ 0 h 21602"/>
                  <a:gd name="T2" fmla="*/ 21589 w 21600"/>
                  <a:gd name="T3" fmla="*/ 21602 h 21602"/>
                  <a:gd name="T4" fmla="*/ 0 w 21600"/>
                  <a:gd name="T5" fmla="*/ 20897 h 21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789" name="Arc 117"/>
              <p:cNvSpPr>
                <a:spLocks/>
              </p:cNvSpPr>
              <p:nvPr/>
            </p:nvSpPr>
            <p:spPr bwMode="hidden">
              <a:xfrm flipV="1">
                <a:off x="4278" y="179"/>
                <a:ext cx="1007" cy="802"/>
              </a:xfrm>
              <a:custGeom>
                <a:avLst/>
                <a:gdLst>
                  <a:gd name="G0" fmla="+- 17826 0 0"/>
                  <a:gd name="G1" fmla="+- 0 0 0"/>
                  <a:gd name="G2" fmla="+- 21600 0 0"/>
                  <a:gd name="T0" fmla="*/ 36729 w 36729"/>
                  <a:gd name="T1" fmla="*/ 10451 h 21600"/>
                  <a:gd name="T2" fmla="*/ 0 w 36729"/>
                  <a:gd name="T3" fmla="*/ 12197 h 21600"/>
                  <a:gd name="T4" fmla="*/ 17826 w 36729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729" h="21600" fill="none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</a:path>
                  <a:path w="36729" h="21600" stroke="0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  <a:lnTo>
                      <a:pt x="17826" y="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790" name="Arc 118"/>
              <p:cNvSpPr>
                <a:spLocks/>
              </p:cNvSpPr>
              <p:nvPr/>
            </p:nvSpPr>
            <p:spPr bwMode="hidden">
              <a:xfrm flipH="1">
                <a:off x="3612" y="580"/>
                <a:ext cx="485" cy="933"/>
              </a:xfrm>
              <a:custGeom>
                <a:avLst/>
                <a:gdLst>
                  <a:gd name="G0" fmla="+- 7340 0 0"/>
                  <a:gd name="G1" fmla="+- 21600 0 0"/>
                  <a:gd name="G2" fmla="+- 21600 0 0"/>
                  <a:gd name="T0" fmla="*/ 0 w 28940"/>
                  <a:gd name="T1" fmla="*/ 1285 h 22305"/>
                  <a:gd name="T2" fmla="*/ 28929 w 28940"/>
                  <a:gd name="T3" fmla="*/ 22305 h 22305"/>
                  <a:gd name="T4" fmla="*/ 7340 w 2894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791" name="Arc 119"/>
              <p:cNvSpPr>
                <a:spLocks/>
              </p:cNvSpPr>
              <p:nvPr/>
            </p:nvSpPr>
            <p:spPr bwMode="hidden">
              <a:xfrm flipH="1">
                <a:off x="3267" y="628"/>
                <a:ext cx="791" cy="928"/>
              </a:xfrm>
              <a:custGeom>
                <a:avLst/>
                <a:gdLst>
                  <a:gd name="G0" fmla="+- 8873 0 0"/>
                  <a:gd name="G1" fmla="+- 21600 0 0"/>
                  <a:gd name="G2" fmla="+- 21600 0 0"/>
                  <a:gd name="T0" fmla="*/ 0 w 30473"/>
                  <a:gd name="T1" fmla="*/ 1907 h 22305"/>
                  <a:gd name="T2" fmla="*/ 30462 w 30473"/>
                  <a:gd name="T3" fmla="*/ 22305 h 22305"/>
                  <a:gd name="T4" fmla="*/ 8873 w 30473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473" h="22305" fill="none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</a:path>
                  <a:path w="30473" h="22305" stroke="0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  <a:lnTo>
                      <a:pt x="8873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792" name="Arc 120"/>
              <p:cNvSpPr>
                <a:spLocks/>
              </p:cNvSpPr>
              <p:nvPr/>
            </p:nvSpPr>
            <p:spPr bwMode="hidden">
              <a:xfrm flipH="1">
                <a:off x="3197" y="458"/>
                <a:ext cx="932" cy="933"/>
              </a:xfrm>
              <a:custGeom>
                <a:avLst/>
                <a:gdLst>
                  <a:gd name="G0" fmla="+- 12855 0 0"/>
                  <a:gd name="G1" fmla="+- 21600 0 0"/>
                  <a:gd name="G2" fmla="+- 21600 0 0"/>
                  <a:gd name="T0" fmla="*/ 0 w 34455"/>
                  <a:gd name="T1" fmla="*/ 4241 h 22305"/>
                  <a:gd name="T2" fmla="*/ 34444 w 34455"/>
                  <a:gd name="T3" fmla="*/ 22305 h 22305"/>
                  <a:gd name="T4" fmla="*/ 12855 w 34455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793" name="Arc 121"/>
              <p:cNvSpPr>
                <a:spLocks/>
              </p:cNvSpPr>
              <p:nvPr/>
            </p:nvSpPr>
            <p:spPr bwMode="hidden">
              <a:xfrm>
                <a:off x="4229" y="589"/>
                <a:ext cx="149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794" name="Arc 122"/>
              <p:cNvSpPr>
                <a:spLocks/>
              </p:cNvSpPr>
              <p:nvPr/>
            </p:nvSpPr>
            <p:spPr bwMode="hidden">
              <a:xfrm>
                <a:off x="4269" y="585"/>
                <a:ext cx="393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795" name="Arc 123"/>
              <p:cNvSpPr>
                <a:spLocks/>
              </p:cNvSpPr>
              <p:nvPr/>
            </p:nvSpPr>
            <p:spPr bwMode="hidden">
              <a:xfrm>
                <a:off x="4302" y="463"/>
                <a:ext cx="558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796" name="Freeform 124"/>
              <p:cNvSpPr>
                <a:spLocks/>
              </p:cNvSpPr>
              <p:nvPr/>
            </p:nvSpPr>
            <p:spPr bwMode="hidden">
              <a:xfrm>
                <a:off x="4410" y="1033"/>
                <a:ext cx="188" cy="58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797" name="Freeform 125"/>
              <p:cNvSpPr>
                <a:spLocks/>
              </p:cNvSpPr>
              <p:nvPr/>
            </p:nvSpPr>
            <p:spPr bwMode="hidden">
              <a:xfrm rot="19660755" flipV="1">
                <a:off x="4114" y="843"/>
                <a:ext cx="171" cy="326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798" name="Arc 126"/>
              <p:cNvSpPr>
                <a:spLocks/>
              </p:cNvSpPr>
              <p:nvPr/>
            </p:nvSpPr>
            <p:spPr bwMode="hidden">
              <a:xfrm flipH="1">
                <a:off x="3144" y="319"/>
                <a:ext cx="996" cy="933"/>
              </a:xfrm>
              <a:custGeom>
                <a:avLst/>
                <a:gdLst>
                  <a:gd name="G0" fmla="+- 15230 0 0"/>
                  <a:gd name="G1" fmla="+- 21600 0 0"/>
                  <a:gd name="G2" fmla="+- 21600 0 0"/>
                  <a:gd name="T0" fmla="*/ 0 w 36830"/>
                  <a:gd name="T1" fmla="*/ 6283 h 22305"/>
                  <a:gd name="T2" fmla="*/ 36819 w 36830"/>
                  <a:gd name="T3" fmla="*/ 22305 h 22305"/>
                  <a:gd name="T4" fmla="*/ 15230 w 3683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830" h="22305" fill="none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</a:path>
                  <a:path w="36830" h="22305" stroke="0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  <a:lnTo>
                      <a:pt x="1523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799" name="Arc 127"/>
              <p:cNvSpPr>
                <a:spLocks/>
              </p:cNvSpPr>
              <p:nvPr/>
            </p:nvSpPr>
            <p:spPr bwMode="hidden">
              <a:xfrm flipH="1">
                <a:off x="3426" y="122"/>
                <a:ext cx="724" cy="899"/>
              </a:xfrm>
              <a:custGeom>
                <a:avLst/>
                <a:gdLst>
                  <a:gd name="G0" fmla="+- 18231 0 0"/>
                  <a:gd name="G1" fmla="+- 21600 0 0"/>
                  <a:gd name="G2" fmla="+- 21600 0 0"/>
                  <a:gd name="T0" fmla="*/ 0 w 31881"/>
                  <a:gd name="T1" fmla="*/ 10016 h 21600"/>
                  <a:gd name="T2" fmla="*/ 31881 w 31881"/>
                  <a:gd name="T3" fmla="*/ 4860 h 21600"/>
                  <a:gd name="T4" fmla="*/ 18231 w 31881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881" h="21600" fill="none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</a:path>
                  <a:path w="31881" h="21600" stroke="0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  <a:lnTo>
                      <a:pt x="18231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800" name="Arc 128"/>
              <p:cNvSpPr>
                <a:spLocks/>
              </p:cNvSpPr>
              <p:nvPr/>
            </p:nvSpPr>
            <p:spPr bwMode="hidden">
              <a:xfrm>
                <a:off x="4199" y="502"/>
                <a:ext cx="297" cy="901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1146"/>
                  <a:gd name="T1" fmla="*/ 4512 h 21600"/>
                  <a:gd name="T2" fmla="*/ 31146 w 31146"/>
                  <a:gd name="T3" fmla="*/ 9561 h 21600"/>
                  <a:gd name="T4" fmla="*/ 13212 w 31146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146" h="21600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</a:path>
                  <a:path w="31146" h="21600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801" name="Freeform 129"/>
              <p:cNvSpPr>
                <a:spLocks/>
              </p:cNvSpPr>
              <p:nvPr/>
            </p:nvSpPr>
            <p:spPr bwMode="hidden">
              <a:xfrm flipH="1">
                <a:off x="3307" y="981"/>
                <a:ext cx="426" cy="59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802" name="Freeform 130"/>
              <p:cNvSpPr>
                <a:spLocks/>
              </p:cNvSpPr>
              <p:nvPr/>
            </p:nvSpPr>
            <p:spPr bwMode="hidden">
              <a:xfrm flipH="1">
                <a:off x="3507" y="350"/>
                <a:ext cx="273" cy="59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803" name="Freeform 131"/>
              <p:cNvSpPr>
                <a:spLocks/>
              </p:cNvSpPr>
              <p:nvPr/>
            </p:nvSpPr>
            <p:spPr bwMode="hidden">
              <a:xfrm flipH="1">
                <a:off x="3821" y="172"/>
                <a:ext cx="164" cy="59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804" name="Freeform 132"/>
              <p:cNvSpPr>
                <a:spLocks/>
              </p:cNvSpPr>
              <p:nvPr/>
            </p:nvSpPr>
            <p:spPr bwMode="hidden">
              <a:xfrm>
                <a:off x="4841" y="894"/>
                <a:ext cx="395" cy="62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805" name="Freeform 133"/>
              <p:cNvSpPr>
                <a:spLocks/>
              </p:cNvSpPr>
              <p:nvPr/>
            </p:nvSpPr>
            <p:spPr bwMode="hidden">
              <a:xfrm>
                <a:off x="4636" y="576"/>
                <a:ext cx="594" cy="41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806" name="Freeform 134"/>
              <p:cNvSpPr>
                <a:spLocks/>
              </p:cNvSpPr>
              <p:nvPr/>
            </p:nvSpPr>
            <p:spPr bwMode="hidden">
              <a:xfrm>
                <a:off x="4658" y="132"/>
                <a:ext cx="260" cy="55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807" name="Freeform 135"/>
              <p:cNvSpPr>
                <a:spLocks/>
              </p:cNvSpPr>
              <p:nvPr/>
            </p:nvSpPr>
            <p:spPr bwMode="hidden">
              <a:xfrm rot="20253369">
                <a:off x="4401" y="599"/>
                <a:ext cx="175" cy="32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  <p:sp>
            <p:nvSpPr>
              <p:cNvPr id="28808" name="Freeform 136"/>
              <p:cNvSpPr>
                <a:spLocks/>
              </p:cNvSpPr>
              <p:nvPr/>
            </p:nvSpPr>
            <p:spPr bwMode="hidden">
              <a:xfrm rot="1346631" flipH="1">
                <a:off x="3783" y="589"/>
                <a:ext cx="172" cy="33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h-TH" sz="1800">
                  <a:latin typeface="Arial Black" pitchFamily="34" charset="0"/>
                </a:endParaRPr>
              </a:p>
            </p:txBody>
          </p:sp>
        </p:grpSp>
      </p:grpSp>
      <p:sp>
        <p:nvSpPr>
          <p:cNvPr id="610307" name="Rectangle 13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01625"/>
            <a:ext cx="7772400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610308" name="Rectangle 1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28811" name="Rectangle 13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+mn-lt"/>
              </a:defRPr>
            </a:lvl1pPr>
          </a:lstStyle>
          <a:p>
            <a:pPr>
              <a:defRPr/>
            </a:pPr>
            <a:fld id="{986A0631-88A6-4296-A1E0-99B8158ECAFB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28812" name="Rectangle 14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28813" name="Rectangle 1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74988A69-30F4-4F9D-BE1D-A8B1AF2D1D86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5866" r:id="rId1"/>
    <p:sldLayoutId id="2147485867" r:id="rId2"/>
    <p:sldLayoutId id="2147485868" r:id="rId3"/>
    <p:sldLayoutId id="2147485869" r:id="rId4"/>
    <p:sldLayoutId id="2147485870" r:id="rId5"/>
    <p:sldLayoutId id="2147485871" r:id="rId6"/>
    <p:sldLayoutId id="2147485872" r:id="rId7"/>
    <p:sldLayoutId id="2147485873" r:id="rId8"/>
    <p:sldLayoutId id="2147485874" r:id="rId9"/>
    <p:sldLayoutId id="2147485875" r:id="rId10"/>
    <p:sldLayoutId id="2147485876" r:id="rId11"/>
    <p:sldLayoutId id="2147485877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cs typeface="Angsana New" pitchFamily="18" charset="-34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cs typeface="Angsana New" pitchFamily="18" charset="-34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cs typeface="Angsana New" pitchFamily="18" charset="-34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cs typeface="Angsana New" pitchFamily="18" charset="-34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cs typeface="Angsana New" pitchFamily="18" charset="-34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cs typeface="Angsana New" pitchFamily="18" charset="-34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cs typeface="Angsana New" pitchFamily="18" charset="-34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•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−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90800" y="685800"/>
            <a:ext cx="6096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2286000"/>
            <a:ext cx="80772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09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fld id="{B346BF68-F123-4C59-B2AC-8125F3E7DFC2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809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09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4552A35E-5606-447D-A871-78870767BA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67" r:id="rId1"/>
    <p:sldLayoutId id="2147485368" r:id="rId2"/>
    <p:sldLayoutId id="2147485369" r:id="rId3"/>
    <p:sldLayoutId id="2147485370" r:id="rId4"/>
    <p:sldLayoutId id="2147485371" r:id="rId5"/>
    <p:sldLayoutId id="2147485372" r:id="rId6"/>
    <p:sldLayoutId id="2147485373" r:id="rId7"/>
    <p:sldLayoutId id="2147485374" r:id="rId8"/>
    <p:sldLayoutId id="2147485375" r:id="rId9"/>
    <p:sldLayoutId id="2147485376" r:id="rId10"/>
    <p:sldLayoutId id="2147485377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6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90800" y="685800"/>
            <a:ext cx="6096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236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2286000"/>
            <a:ext cx="80772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09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fld id="{72EC45DB-8389-4D94-9D61-EC4F5864FFA0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809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09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87C19761-29E0-4A22-A031-CEB3EEDA9D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878" r:id="rId1"/>
    <p:sldLayoutId id="2147485879" r:id="rId2"/>
    <p:sldLayoutId id="2147485880" r:id="rId3"/>
    <p:sldLayoutId id="2147485881" r:id="rId4"/>
    <p:sldLayoutId id="2147485882" r:id="rId5"/>
    <p:sldLayoutId id="2147485883" r:id="rId6"/>
    <p:sldLayoutId id="2147485884" r:id="rId7"/>
    <p:sldLayoutId id="2147485885" r:id="rId8"/>
    <p:sldLayoutId id="2147485886" r:id="rId9"/>
    <p:sldLayoutId id="2147485887" r:id="rId10"/>
    <p:sldLayoutId id="2147485888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5906" name="Group 2"/>
          <p:cNvGrpSpPr>
            <a:grpSpLocks/>
          </p:cNvGrpSpPr>
          <p:nvPr/>
        </p:nvGrpSpPr>
        <p:grpSpPr bwMode="auto"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88067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/>
              <a:ahLst/>
              <a:cxnLst>
                <a:cxn ang="0">
                  <a:pos x="329" y="66"/>
                </a:cxn>
                <a:cxn ang="0">
                  <a:pos x="161" y="3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161" y="42"/>
                </a:cxn>
                <a:cxn ang="0">
                  <a:pos x="323" y="78"/>
                </a:cxn>
                <a:cxn ang="0">
                  <a:pos x="556" y="150"/>
                </a:cxn>
                <a:cxn ang="0">
                  <a:pos x="777" y="245"/>
                </a:cxn>
                <a:cxn ang="0">
                  <a:pos x="993" y="365"/>
                </a:cxn>
                <a:cxn ang="0">
                  <a:pos x="1196" y="503"/>
                </a:cxn>
                <a:cxn ang="0">
                  <a:pos x="1381" y="653"/>
                </a:cxn>
                <a:cxn ang="0">
                  <a:pos x="1555" y="827"/>
                </a:cxn>
                <a:cxn ang="0">
                  <a:pos x="1710" y="1019"/>
                </a:cxn>
                <a:cxn ang="0">
                  <a:pos x="1854" y="1229"/>
                </a:cxn>
                <a:cxn ang="0">
                  <a:pos x="1937" y="1366"/>
                </a:cxn>
                <a:cxn ang="0">
                  <a:pos x="2009" y="1510"/>
                </a:cxn>
                <a:cxn ang="0">
                  <a:pos x="2069" y="1654"/>
                </a:cxn>
                <a:cxn ang="0">
                  <a:pos x="2123" y="1804"/>
                </a:cxn>
                <a:cxn ang="0">
                  <a:pos x="2135" y="1804"/>
                </a:cxn>
                <a:cxn ang="0">
                  <a:pos x="2081" y="1654"/>
                </a:cxn>
                <a:cxn ang="0">
                  <a:pos x="2021" y="1510"/>
                </a:cxn>
                <a:cxn ang="0">
                  <a:pos x="1949" y="1366"/>
                </a:cxn>
                <a:cxn ang="0">
                  <a:pos x="1866" y="1223"/>
                </a:cxn>
                <a:cxn ang="0">
                  <a:pos x="1722" y="1013"/>
                </a:cxn>
                <a:cxn ang="0">
                  <a:pos x="1561" y="821"/>
                </a:cxn>
                <a:cxn ang="0">
                  <a:pos x="1387" y="647"/>
                </a:cxn>
                <a:cxn ang="0">
                  <a:pos x="1202" y="491"/>
                </a:cxn>
                <a:cxn ang="0">
                  <a:pos x="999" y="353"/>
                </a:cxn>
                <a:cxn ang="0">
                  <a:pos x="783" y="239"/>
                </a:cxn>
                <a:cxn ang="0">
                  <a:pos x="562" y="138"/>
                </a:cxn>
                <a:cxn ang="0">
                  <a:pos x="329" y="66"/>
                </a:cxn>
                <a:cxn ang="0">
                  <a:pos x="329" y="66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 sz="1800">
                <a:latin typeface="Arial" pitchFamily="34" charset="0"/>
              </a:endParaRPr>
            </a:p>
          </p:txBody>
        </p:sp>
        <p:sp>
          <p:nvSpPr>
            <p:cNvPr id="88068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/>
              <a:ahLst/>
              <a:cxnLst>
                <a:cxn ang="0">
                  <a:pos x="1854" y="1858"/>
                </a:cxn>
                <a:cxn ang="0">
                  <a:pos x="0" y="1858"/>
                </a:cxn>
                <a:cxn ang="0">
                  <a:pos x="0" y="0"/>
                </a:cxn>
                <a:cxn ang="0">
                  <a:pos x="1854" y="1858"/>
                </a:cxn>
                <a:cxn ang="0">
                  <a:pos x="1854" y="1858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 sz="1800">
                <a:latin typeface="Arial" pitchFamily="34" charset="0"/>
              </a:endParaRPr>
            </a:p>
          </p:txBody>
        </p:sp>
        <p:sp>
          <p:nvSpPr>
            <p:cNvPr id="88069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/>
              <a:ahLst/>
              <a:cxnLst>
                <a:cxn ang="0">
                  <a:pos x="1640" y="1377"/>
                </a:cxn>
                <a:cxn ang="0">
                  <a:pos x="1692" y="1479"/>
                </a:cxn>
                <a:cxn ang="0">
                  <a:pos x="1732" y="1577"/>
                </a:cxn>
                <a:cxn ang="0">
                  <a:pos x="1745" y="1577"/>
                </a:cxn>
                <a:cxn ang="0">
                  <a:pos x="1703" y="1469"/>
                </a:cxn>
                <a:cxn ang="0">
                  <a:pos x="1649" y="1367"/>
                </a:cxn>
                <a:cxn ang="0">
                  <a:pos x="1535" y="1157"/>
                </a:cxn>
                <a:cxn ang="0">
                  <a:pos x="1395" y="951"/>
                </a:cxn>
                <a:cxn ang="0">
                  <a:pos x="1236" y="756"/>
                </a:cxn>
                <a:cxn ang="0">
                  <a:pos x="1061" y="582"/>
                </a:cxn>
                <a:cxn ang="0">
                  <a:pos x="876" y="426"/>
                </a:cxn>
                <a:cxn ang="0">
                  <a:pos x="672" y="294"/>
                </a:cxn>
                <a:cxn ang="0">
                  <a:pos x="455" y="174"/>
                </a:cxn>
                <a:cxn ang="0">
                  <a:pos x="234" y="7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22" y="89"/>
                </a:cxn>
                <a:cxn ang="0">
                  <a:pos x="446" y="185"/>
                </a:cxn>
                <a:cxn ang="0">
                  <a:pos x="662" y="305"/>
                </a:cxn>
                <a:cxn ang="0">
                  <a:pos x="866" y="437"/>
                </a:cxn>
                <a:cxn ang="0">
                  <a:pos x="1052" y="593"/>
                </a:cxn>
                <a:cxn ang="0">
                  <a:pos x="1226" y="767"/>
                </a:cxn>
                <a:cxn ang="0">
                  <a:pos x="1385" y="960"/>
                </a:cxn>
                <a:cxn ang="0">
                  <a:pos x="1526" y="1167"/>
                </a:cxn>
                <a:cxn ang="0">
                  <a:pos x="1640" y="1377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 sz="1800">
                <a:latin typeface="Arial" pitchFamily="34" charset="0"/>
              </a:endParaRPr>
            </a:p>
          </p:txBody>
        </p:sp>
        <p:sp>
          <p:nvSpPr>
            <p:cNvPr id="88070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10" y="88"/>
                </a:cxn>
                <a:cxn ang="0">
                  <a:pos x="426" y="190"/>
                </a:cxn>
                <a:cxn ang="0">
                  <a:pos x="630" y="304"/>
                </a:cxn>
                <a:cxn ang="0">
                  <a:pos x="818" y="442"/>
                </a:cxn>
                <a:cxn ang="0">
                  <a:pos x="998" y="592"/>
                </a:cxn>
                <a:cxn ang="0">
                  <a:pos x="1164" y="766"/>
                </a:cxn>
                <a:cxn ang="0">
                  <a:pos x="1310" y="942"/>
                </a:cxn>
                <a:cxn ang="0">
                  <a:pos x="1454" y="1146"/>
                </a:cxn>
                <a:cxn ang="0">
                  <a:pos x="1536" y="1298"/>
                </a:cxn>
                <a:cxn ang="0">
                  <a:pos x="1614" y="1456"/>
                </a:cxn>
                <a:cxn ang="0">
                  <a:pos x="1682" y="1616"/>
                </a:cxn>
                <a:cxn ang="0">
                  <a:pos x="1733" y="1768"/>
                </a:cxn>
                <a:cxn ang="0">
                  <a:pos x="1745" y="1768"/>
                </a:cxn>
                <a:cxn ang="0">
                  <a:pos x="1691" y="1606"/>
                </a:cxn>
                <a:cxn ang="0">
                  <a:pos x="1623" y="1445"/>
                </a:cxn>
                <a:cxn ang="0">
                  <a:pos x="1547" y="1288"/>
                </a:cxn>
                <a:cxn ang="0">
                  <a:pos x="1463" y="1136"/>
                </a:cxn>
                <a:cxn ang="0">
                  <a:pos x="1320" y="932"/>
                </a:cxn>
                <a:cxn ang="0">
                  <a:pos x="1173" y="755"/>
                </a:cxn>
                <a:cxn ang="0">
                  <a:pos x="1008" y="581"/>
                </a:cxn>
                <a:cxn ang="0">
                  <a:pos x="827" y="431"/>
                </a:cxn>
                <a:cxn ang="0">
                  <a:pos x="642" y="293"/>
                </a:cxn>
                <a:cxn ang="0">
                  <a:pos x="437" y="179"/>
                </a:cxn>
                <a:cxn ang="0">
                  <a:pos x="222" y="7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 sz="1800">
                <a:latin typeface="Arial" pitchFamily="34" charset="0"/>
              </a:endParaRPr>
            </a:p>
          </p:txBody>
        </p:sp>
        <p:sp>
          <p:nvSpPr>
            <p:cNvPr id="88071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 sz="1800">
                <a:latin typeface="Arial" pitchFamily="34" charset="0"/>
              </a:endParaRPr>
            </a:p>
          </p:txBody>
        </p:sp>
        <p:sp>
          <p:nvSpPr>
            <p:cNvPr id="88072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 sz="1800">
                <a:latin typeface="Arial" pitchFamily="34" charset="0"/>
              </a:endParaRPr>
            </a:p>
          </p:txBody>
        </p:sp>
        <p:sp>
          <p:nvSpPr>
            <p:cNvPr id="88073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 sz="1800">
                <a:latin typeface="Arial" pitchFamily="34" charset="0"/>
              </a:endParaRPr>
            </a:p>
          </p:txBody>
        </p:sp>
      </p:grpSp>
      <p:sp>
        <p:nvSpPr>
          <p:cNvPr id="88074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88075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88076" name="Rectangle 1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>
                <a:effectLst>
                  <a:outerShdw blurRad="38100" dist="38100" dir="2700000" algn="tl">
                    <a:srgbClr val="010199"/>
                  </a:outerShdw>
                </a:effectLst>
                <a:latin typeface="Arial" pitchFamily="34" charset="0"/>
              </a:defRPr>
            </a:lvl1pPr>
          </a:lstStyle>
          <a:p>
            <a:pPr>
              <a:defRPr/>
            </a:pPr>
            <a:fld id="{A63CB509-C861-428B-A946-7AC67E99966D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88077" name="Rectangle 1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10199"/>
                  </a:outerShdw>
                </a:effectLst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8078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10199"/>
                  </a:outerShdw>
                </a:effectLst>
                <a:latin typeface="Arial" pitchFamily="34" charset="0"/>
              </a:defRPr>
            </a:lvl1pPr>
          </a:lstStyle>
          <a:p>
            <a:pPr>
              <a:defRPr/>
            </a:pPr>
            <a:fld id="{87C927CF-DF2F-4EBE-8A6D-15A4586C1A8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5889" r:id="rId1"/>
    <p:sldLayoutId id="2147485890" r:id="rId2"/>
    <p:sldLayoutId id="2147485891" r:id="rId3"/>
    <p:sldLayoutId id="2147485892" r:id="rId4"/>
    <p:sldLayoutId id="2147485893" r:id="rId5"/>
    <p:sldLayoutId id="2147485894" r:id="rId6"/>
    <p:sldLayoutId id="2147485895" r:id="rId7"/>
    <p:sldLayoutId id="2147485896" r:id="rId8"/>
    <p:sldLayoutId id="2147485897" r:id="rId9"/>
    <p:sldLayoutId id="2147485898" r:id="rId10"/>
    <p:sldLayoutId id="2147485899" r:id="rId11"/>
    <p:sldLayoutId id="2147485900" r:id="rId12"/>
    <p:sldLayoutId id="2147485901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itchFamily="34" charset="0"/>
          <a:cs typeface="Angsana New" pitchFamily="18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itchFamily="34" charset="0"/>
          <a:cs typeface="Angsana New" pitchFamily="18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itchFamily="34" charset="0"/>
          <a:cs typeface="Angsana New" pitchFamily="18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itchFamily="34" charset="0"/>
          <a:cs typeface="Angsana New" pitchFamily="18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65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1157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fld id="{CC0F27F4-635D-40A0-B10A-C19258E46C53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1157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157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0D63F21D-0ED9-407D-A4A5-6DD7A25C50E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pic>
        <p:nvPicPr>
          <p:cNvPr id="650247" name="Picture 7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-303213" y="-227013"/>
            <a:ext cx="9752013" cy="731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902" r:id="rId1"/>
    <p:sldLayoutId id="2147485903" r:id="rId2"/>
    <p:sldLayoutId id="2147485904" r:id="rId3"/>
    <p:sldLayoutId id="2147485905" r:id="rId4"/>
    <p:sldLayoutId id="2147485906" r:id="rId5"/>
    <p:sldLayoutId id="2147485907" r:id="rId6"/>
    <p:sldLayoutId id="2147485908" r:id="rId7"/>
    <p:sldLayoutId id="2147485909" r:id="rId8"/>
    <p:sldLayoutId id="2147485910" r:id="rId9"/>
    <p:sldLayoutId id="2147485911" r:id="rId10"/>
    <p:sldLayoutId id="2147485912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5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6625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1638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fld id="{A64A560B-5379-45AA-AFE0-0A4DAF26E324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1638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638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A3421F52-38D4-4D7C-8A02-3B85D39DF28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pic>
        <p:nvPicPr>
          <p:cNvPr id="662535" name="Picture 7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913" r:id="rId1"/>
    <p:sldLayoutId id="2147485914" r:id="rId2"/>
    <p:sldLayoutId id="2147485915" r:id="rId3"/>
    <p:sldLayoutId id="2147485916" r:id="rId4"/>
    <p:sldLayoutId id="2147485917" r:id="rId5"/>
    <p:sldLayoutId id="2147485918" r:id="rId6"/>
    <p:sldLayoutId id="2147485919" r:id="rId7"/>
    <p:sldLayoutId id="2147485920" r:id="rId8"/>
    <p:sldLayoutId id="2147485921" r:id="rId9"/>
    <p:sldLayoutId id="2147485922" r:id="rId10"/>
    <p:sldLayoutId id="2147485923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8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6748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1648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fld id="{EBA1F40E-0717-4BAD-8269-DE3185B4AAC5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1648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648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271ABAE9-5FEF-4F93-9DF6-C88A61FD9FA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pic>
        <p:nvPicPr>
          <p:cNvPr id="674823" name="Picture 7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924" r:id="rId1"/>
    <p:sldLayoutId id="2147485925" r:id="rId2"/>
    <p:sldLayoutId id="2147485926" r:id="rId3"/>
    <p:sldLayoutId id="2147485927" r:id="rId4"/>
    <p:sldLayoutId id="2147485928" r:id="rId5"/>
    <p:sldLayoutId id="2147485929" r:id="rId6"/>
    <p:sldLayoutId id="2147485930" r:id="rId7"/>
    <p:sldLayoutId id="2147485931" r:id="rId8"/>
    <p:sldLayoutId id="2147485932" r:id="rId9"/>
    <p:sldLayoutId id="2147485933" r:id="rId10"/>
    <p:sldLayoutId id="2147485934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1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6871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1658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fld id="{33E223BD-D536-4F60-95E2-60698C06A529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1658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658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CCAB69DB-8D42-47B3-B88C-146DE826B3A1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pic>
        <p:nvPicPr>
          <p:cNvPr id="687111" name="Picture 7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935" r:id="rId1"/>
    <p:sldLayoutId id="2147485936" r:id="rId2"/>
    <p:sldLayoutId id="2147485937" r:id="rId3"/>
    <p:sldLayoutId id="2147485938" r:id="rId4"/>
    <p:sldLayoutId id="2147485939" r:id="rId5"/>
    <p:sldLayoutId id="2147485940" r:id="rId6"/>
    <p:sldLayoutId id="2147485941" r:id="rId7"/>
    <p:sldLayoutId id="2147485942" r:id="rId8"/>
    <p:sldLayoutId id="2147485943" r:id="rId9"/>
    <p:sldLayoutId id="2147485944" r:id="rId10"/>
    <p:sldLayoutId id="2147485945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3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6993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1669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fld id="{D61ADB4A-D7C3-408B-B45A-B73975D3523C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1669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669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EA72B388-F900-42D4-873F-5FCA9466963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pic>
        <p:nvPicPr>
          <p:cNvPr id="699399" name="Picture 8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946" r:id="rId1"/>
    <p:sldLayoutId id="2147485947" r:id="rId2"/>
    <p:sldLayoutId id="2147485948" r:id="rId3"/>
    <p:sldLayoutId id="2147485949" r:id="rId4"/>
    <p:sldLayoutId id="2147485950" r:id="rId5"/>
    <p:sldLayoutId id="2147485951" r:id="rId6"/>
    <p:sldLayoutId id="2147485952" r:id="rId7"/>
    <p:sldLayoutId id="2147485953" r:id="rId8"/>
    <p:sldLayoutId id="2147485954" r:id="rId9"/>
    <p:sldLayoutId id="2147485955" r:id="rId10"/>
    <p:sldLayoutId id="2147485956" r:id="rId11"/>
    <p:sldLayoutId id="2147485957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70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71270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AF802E07-CE2B-4049-81F4-B77113551DD0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76D6D324-3A27-4E6C-8CE6-C2877695CED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pic>
        <p:nvPicPr>
          <p:cNvPr id="712711" name="Picture 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91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958" r:id="rId1"/>
    <p:sldLayoutId id="2147485959" r:id="rId2"/>
    <p:sldLayoutId id="2147485960" r:id="rId3"/>
    <p:sldLayoutId id="2147485961" r:id="rId4"/>
    <p:sldLayoutId id="2147485962" r:id="rId5"/>
    <p:sldLayoutId id="2147485963" r:id="rId6"/>
    <p:sldLayoutId id="2147485964" r:id="rId7"/>
    <p:sldLayoutId id="2147485965" r:id="rId8"/>
    <p:sldLayoutId id="2147485966" r:id="rId9"/>
    <p:sldLayoutId id="2147485967" r:id="rId10"/>
    <p:sldLayoutId id="2147485968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99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72499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9A5C1640-B4DD-47A3-BEE4-72C943B869E2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4D76EAB8-B894-4B2D-A7B2-D0B079B334B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pic>
        <p:nvPicPr>
          <p:cNvPr id="724999" name="Picture 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535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969" r:id="rId1"/>
    <p:sldLayoutId id="2147485970" r:id="rId2"/>
    <p:sldLayoutId id="2147485971" r:id="rId3"/>
    <p:sldLayoutId id="2147485972" r:id="rId4"/>
    <p:sldLayoutId id="2147485973" r:id="rId5"/>
    <p:sldLayoutId id="2147485974" r:id="rId6"/>
    <p:sldLayoutId id="2147485975" r:id="rId7"/>
    <p:sldLayoutId id="2147485976" r:id="rId8"/>
    <p:sldLayoutId id="2147485977" r:id="rId9"/>
    <p:sldLayoutId id="2147485978" r:id="rId10"/>
    <p:sldLayoutId id="214748597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8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73728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FAE7433A-9924-4B07-88B8-BA83F17B799F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88453219-70C8-4D98-91DF-C79252BDE73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pic>
        <p:nvPicPr>
          <p:cNvPr id="737287" name="Picture 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90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980" r:id="rId1"/>
    <p:sldLayoutId id="2147485981" r:id="rId2"/>
    <p:sldLayoutId id="2147485982" r:id="rId3"/>
    <p:sldLayoutId id="2147485983" r:id="rId4"/>
    <p:sldLayoutId id="2147485984" r:id="rId5"/>
    <p:sldLayoutId id="2147485985" r:id="rId6"/>
    <p:sldLayoutId id="2147485986" r:id="rId7"/>
    <p:sldLayoutId id="2147485987" r:id="rId8"/>
    <p:sldLayoutId id="2147485988" r:id="rId9"/>
    <p:sldLayoutId id="2147485989" r:id="rId10"/>
    <p:sldLayoutId id="2147485990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562" name="Group 2"/>
          <p:cNvGrpSpPr>
            <a:grpSpLocks/>
          </p:cNvGrpSpPr>
          <p:nvPr/>
        </p:nvGrpSpPr>
        <p:grpSpPr bwMode="auto"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88067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/>
              <a:ahLst/>
              <a:cxnLst>
                <a:cxn ang="0">
                  <a:pos x="329" y="66"/>
                </a:cxn>
                <a:cxn ang="0">
                  <a:pos x="161" y="3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161" y="42"/>
                </a:cxn>
                <a:cxn ang="0">
                  <a:pos x="323" y="78"/>
                </a:cxn>
                <a:cxn ang="0">
                  <a:pos x="556" y="150"/>
                </a:cxn>
                <a:cxn ang="0">
                  <a:pos x="777" y="245"/>
                </a:cxn>
                <a:cxn ang="0">
                  <a:pos x="993" y="365"/>
                </a:cxn>
                <a:cxn ang="0">
                  <a:pos x="1196" y="503"/>
                </a:cxn>
                <a:cxn ang="0">
                  <a:pos x="1381" y="653"/>
                </a:cxn>
                <a:cxn ang="0">
                  <a:pos x="1555" y="827"/>
                </a:cxn>
                <a:cxn ang="0">
                  <a:pos x="1710" y="1019"/>
                </a:cxn>
                <a:cxn ang="0">
                  <a:pos x="1854" y="1229"/>
                </a:cxn>
                <a:cxn ang="0">
                  <a:pos x="1937" y="1366"/>
                </a:cxn>
                <a:cxn ang="0">
                  <a:pos x="2009" y="1510"/>
                </a:cxn>
                <a:cxn ang="0">
                  <a:pos x="2069" y="1654"/>
                </a:cxn>
                <a:cxn ang="0">
                  <a:pos x="2123" y="1804"/>
                </a:cxn>
                <a:cxn ang="0">
                  <a:pos x="2135" y="1804"/>
                </a:cxn>
                <a:cxn ang="0">
                  <a:pos x="2081" y="1654"/>
                </a:cxn>
                <a:cxn ang="0">
                  <a:pos x="2021" y="1510"/>
                </a:cxn>
                <a:cxn ang="0">
                  <a:pos x="1949" y="1366"/>
                </a:cxn>
                <a:cxn ang="0">
                  <a:pos x="1866" y="1223"/>
                </a:cxn>
                <a:cxn ang="0">
                  <a:pos x="1722" y="1013"/>
                </a:cxn>
                <a:cxn ang="0">
                  <a:pos x="1561" y="821"/>
                </a:cxn>
                <a:cxn ang="0">
                  <a:pos x="1387" y="647"/>
                </a:cxn>
                <a:cxn ang="0">
                  <a:pos x="1202" y="491"/>
                </a:cxn>
                <a:cxn ang="0">
                  <a:pos x="999" y="353"/>
                </a:cxn>
                <a:cxn ang="0">
                  <a:pos x="783" y="239"/>
                </a:cxn>
                <a:cxn ang="0">
                  <a:pos x="562" y="138"/>
                </a:cxn>
                <a:cxn ang="0">
                  <a:pos x="329" y="66"/>
                </a:cxn>
                <a:cxn ang="0">
                  <a:pos x="329" y="66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 sz="1800">
                <a:latin typeface="Arial" pitchFamily="34" charset="0"/>
              </a:endParaRPr>
            </a:p>
          </p:txBody>
        </p:sp>
        <p:sp>
          <p:nvSpPr>
            <p:cNvPr id="88068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/>
              <a:ahLst/>
              <a:cxnLst>
                <a:cxn ang="0">
                  <a:pos x="1854" y="1858"/>
                </a:cxn>
                <a:cxn ang="0">
                  <a:pos x="0" y="1858"/>
                </a:cxn>
                <a:cxn ang="0">
                  <a:pos x="0" y="0"/>
                </a:cxn>
                <a:cxn ang="0">
                  <a:pos x="1854" y="1858"/>
                </a:cxn>
                <a:cxn ang="0">
                  <a:pos x="1854" y="1858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 sz="1800">
                <a:latin typeface="Arial" pitchFamily="34" charset="0"/>
              </a:endParaRPr>
            </a:p>
          </p:txBody>
        </p:sp>
        <p:sp>
          <p:nvSpPr>
            <p:cNvPr id="88069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/>
              <a:ahLst/>
              <a:cxnLst>
                <a:cxn ang="0">
                  <a:pos x="1640" y="1377"/>
                </a:cxn>
                <a:cxn ang="0">
                  <a:pos x="1692" y="1479"/>
                </a:cxn>
                <a:cxn ang="0">
                  <a:pos x="1732" y="1577"/>
                </a:cxn>
                <a:cxn ang="0">
                  <a:pos x="1745" y="1577"/>
                </a:cxn>
                <a:cxn ang="0">
                  <a:pos x="1703" y="1469"/>
                </a:cxn>
                <a:cxn ang="0">
                  <a:pos x="1649" y="1367"/>
                </a:cxn>
                <a:cxn ang="0">
                  <a:pos x="1535" y="1157"/>
                </a:cxn>
                <a:cxn ang="0">
                  <a:pos x="1395" y="951"/>
                </a:cxn>
                <a:cxn ang="0">
                  <a:pos x="1236" y="756"/>
                </a:cxn>
                <a:cxn ang="0">
                  <a:pos x="1061" y="582"/>
                </a:cxn>
                <a:cxn ang="0">
                  <a:pos x="876" y="426"/>
                </a:cxn>
                <a:cxn ang="0">
                  <a:pos x="672" y="294"/>
                </a:cxn>
                <a:cxn ang="0">
                  <a:pos x="455" y="174"/>
                </a:cxn>
                <a:cxn ang="0">
                  <a:pos x="234" y="7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22" y="89"/>
                </a:cxn>
                <a:cxn ang="0">
                  <a:pos x="446" y="185"/>
                </a:cxn>
                <a:cxn ang="0">
                  <a:pos x="662" y="305"/>
                </a:cxn>
                <a:cxn ang="0">
                  <a:pos x="866" y="437"/>
                </a:cxn>
                <a:cxn ang="0">
                  <a:pos x="1052" y="593"/>
                </a:cxn>
                <a:cxn ang="0">
                  <a:pos x="1226" y="767"/>
                </a:cxn>
                <a:cxn ang="0">
                  <a:pos x="1385" y="960"/>
                </a:cxn>
                <a:cxn ang="0">
                  <a:pos x="1526" y="1167"/>
                </a:cxn>
                <a:cxn ang="0">
                  <a:pos x="1640" y="1377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 sz="1800">
                <a:latin typeface="Arial" pitchFamily="34" charset="0"/>
              </a:endParaRPr>
            </a:p>
          </p:txBody>
        </p:sp>
        <p:sp>
          <p:nvSpPr>
            <p:cNvPr id="88070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10" y="88"/>
                </a:cxn>
                <a:cxn ang="0">
                  <a:pos x="426" y="190"/>
                </a:cxn>
                <a:cxn ang="0">
                  <a:pos x="630" y="304"/>
                </a:cxn>
                <a:cxn ang="0">
                  <a:pos x="818" y="442"/>
                </a:cxn>
                <a:cxn ang="0">
                  <a:pos x="998" y="592"/>
                </a:cxn>
                <a:cxn ang="0">
                  <a:pos x="1164" y="766"/>
                </a:cxn>
                <a:cxn ang="0">
                  <a:pos x="1310" y="942"/>
                </a:cxn>
                <a:cxn ang="0">
                  <a:pos x="1454" y="1146"/>
                </a:cxn>
                <a:cxn ang="0">
                  <a:pos x="1536" y="1298"/>
                </a:cxn>
                <a:cxn ang="0">
                  <a:pos x="1614" y="1456"/>
                </a:cxn>
                <a:cxn ang="0">
                  <a:pos x="1682" y="1616"/>
                </a:cxn>
                <a:cxn ang="0">
                  <a:pos x="1733" y="1768"/>
                </a:cxn>
                <a:cxn ang="0">
                  <a:pos x="1745" y="1768"/>
                </a:cxn>
                <a:cxn ang="0">
                  <a:pos x="1691" y="1606"/>
                </a:cxn>
                <a:cxn ang="0">
                  <a:pos x="1623" y="1445"/>
                </a:cxn>
                <a:cxn ang="0">
                  <a:pos x="1547" y="1288"/>
                </a:cxn>
                <a:cxn ang="0">
                  <a:pos x="1463" y="1136"/>
                </a:cxn>
                <a:cxn ang="0">
                  <a:pos x="1320" y="932"/>
                </a:cxn>
                <a:cxn ang="0">
                  <a:pos x="1173" y="755"/>
                </a:cxn>
                <a:cxn ang="0">
                  <a:pos x="1008" y="581"/>
                </a:cxn>
                <a:cxn ang="0">
                  <a:pos x="827" y="431"/>
                </a:cxn>
                <a:cxn ang="0">
                  <a:pos x="642" y="293"/>
                </a:cxn>
                <a:cxn ang="0">
                  <a:pos x="437" y="179"/>
                </a:cxn>
                <a:cxn ang="0">
                  <a:pos x="222" y="7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 sz="1800">
                <a:latin typeface="Arial" pitchFamily="34" charset="0"/>
              </a:endParaRPr>
            </a:p>
          </p:txBody>
        </p:sp>
        <p:sp>
          <p:nvSpPr>
            <p:cNvPr id="88071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 sz="1800">
                <a:latin typeface="Arial" pitchFamily="34" charset="0"/>
              </a:endParaRPr>
            </a:p>
          </p:txBody>
        </p:sp>
        <p:sp>
          <p:nvSpPr>
            <p:cNvPr id="88072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 sz="1800">
                <a:latin typeface="Arial" pitchFamily="34" charset="0"/>
              </a:endParaRPr>
            </a:p>
          </p:txBody>
        </p:sp>
        <p:sp>
          <p:nvSpPr>
            <p:cNvPr id="88073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 sz="1800">
                <a:latin typeface="Arial" pitchFamily="34" charset="0"/>
              </a:endParaRPr>
            </a:p>
          </p:txBody>
        </p:sp>
      </p:grpSp>
      <p:sp>
        <p:nvSpPr>
          <p:cNvPr id="88074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88075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88076" name="Rectangle 1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>
                <a:effectLst>
                  <a:outerShdw blurRad="38100" dist="38100" dir="2700000" algn="tl">
                    <a:srgbClr val="010199"/>
                  </a:outerShdw>
                </a:effectLst>
                <a:latin typeface="Arial" pitchFamily="34" charset="0"/>
              </a:defRPr>
            </a:lvl1pPr>
          </a:lstStyle>
          <a:p>
            <a:pPr>
              <a:defRPr/>
            </a:pPr>
            <a:fld id="{FBD593B6-E5E7-4E37-9BB2-3918F5904C0F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88077" name="Rectangle 1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10199"/>
                  </a:outerShdw>
                </a:effectLst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8078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10199"/>
                  </a:outerShdw>
                </a:effectLst>
                <a:latin typeface="Arial" pitchFamily="34" charset="0"/>
              </a:defRPr>
            </a:lvl1pPr>
          </a:lstStyle>
          <a:p>
            <a:pPr>
              <a:defRPr/>
            </a:pPr>
            <a:fld id="{BEA1D447-B86D-4C60-8D26-175F0E1DE14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5378" r:id="rId1"/>
    <p:sldLayoutId id="2147485379" r:id="rId2"/>
    <p:sldLayoutId id="2147485380" r:id="rId3"/>
    <p:sldLayoutId id="2147485381" r:id="rId4"/>
    <p:sldLayoutId id="2147485382" r:id="rId5"/>
    <p:sldLayoutId id="2147485383" r:id="rId6"/>
    <p:sldLayoutId id="2147485384" r:id="rId7"/>
    <p:sldLayoutId id="2147485385" r:id="rId8"/>
    <p:sldLayoutId id="2147485386" r:id="rId9"/>
    <p:sldLayoutId id="2147485387" r:id="rId10"/>
    <p:sldLayoutId id="2147485388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itchFamily="34" charset="0"/>
          <a:cs typeface="Angsana New" pitchFamily="18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itchFamily="34" charset="0"/>
          <a:cs typeface="Angsana New" pitchFamily="18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itchFamily="34" charset="0"/>
          <a:cs typeface="Angsana New" pitchFamily="18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itchFamily="34" charset="0"/>
          <a:cs typeface="Angsana New" pitchFamily="18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57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74957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32858ADF-9808-4165-BC28-2ED5DD30DE56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6BDEC3A9-4E81-4EE4-BE37-33C679E3D3B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pic>
        <p:nvPicPr>
          <p:cNvPr id="749575" name="Picture 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789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991" r:id="rId1"/>
    <p:sldLayoutId id="2147485992" r:id="rId2"/>
    <p:sldLayoutId id="2147485993" r:id="rId3"/>
    <p:sldLayoutId id="2147485994" r:id="rId4"/>
    <p:sldLayoutId id="2147485995" r:id="rId5"/>
    <p:sldLayoutId id="2147485996" r:id="rId6"/>
    <p:sldLayoutId id="2147485997" r:id="rId7"/>
    <p:sldLayoutId id="2147485998" r:id="rId8"/>
    <p:sldLayoutId id="2147485999" r:id="rId9"/>
    <p:sldLayoutId id="2147486000" r:id="rId10"/>
    <p:sldLayoutId id="2147486001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8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7618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77000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600" b="1" smtClean="0">
                <a:latin typeface="+mn-lt"/>
              </a:defRPr>
            </a:lvl1pPr>
          </a:lstStyle>
          <a:p>
            <a:pPr>
              <a:defRPr/>
            </a:pPr>
            <a:fld id="{21323109-D1DD-4784-B142-9B71BE021BCA}" type="datetime1">
              <a:rPr lang="th-TH"/>
              <a:pPr>
                <a:defRPr/>
              </a:pPr>
              <a:t>19/10/54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133600" y="6477000"/>
            <a:ext cx="4876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600" b="1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477000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600" b="1">
                <a:latin typeface="+mn-lt"/>
              </a:defRPr>
            </a:lvl1pPr>
          </a:lstStyle>
          <a:p>
            <a:pPr>
              <a:defRPr/>
            </a:pPr>
            <a:fld id="{C1BD82AC-591D-4E04-80CE-0826F37A0C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002" r:id="rId1"/>
    <p:sldLayoutId id="2147486003" r:id="rId2"/>
    <p:sldLayoutId id="2147486004" r:id="rId3"/>
    <p:sldLayoutId id="2147486005" r:id="rId4"/>
    <p:sldLayoutId id="2147486006" r:id="rId5"/>
    <p:sldLayoutId id="2147486007" r:id="rId6"/>
    <p:sldLayoutId id="2147486008" r:id="rId7"/>
    <p:sldLayoutId id="2147486009" r:id="rId8"/>
    <p:sldLayoutId id="2147486010" r:id="rId9"/>
    <p:sldLayoutId id="2147486011" r:id="rId10"/>
    <p:sldLayoutId id="2147486012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800" b="1">
          <a:solidFill>
            <a:srgbClr val="CC009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800" b="1">
          <a:solidFill>
            <a:srgbClr val="CC0099"/>
          </a:solidFill>
          <a:latin typeface="Amazone BT" pitchFamily="66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800" b="1">
          <a:solidFill>
            <a:srgbClr val="CC0099"/>
          </a:solidFill>
          <a:latin typeface="Amazone BT" pitchFamily="66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800" b="1">
          <a:solidFill>
            <a:srgbClr val="CC0099"/>
          </a:solidFill>
          <a:latin typeface="Amazone BT" pitchFamily="66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800" b="1">
          <a:solidFill>
            <a:srgbClr val="CC0099"/>
          </a:solidFill>
          <a:latin typeface="Amazone BT" pitchFamily="66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800" b="1">
          <a:solidFill>
            <a:srgbClr val="CC0099"/>
          </a:solidFill>
          <a:latin typeface="Amazone BT" pitchFamily="66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800" b="1">
          <a:solidFill>
            <a:srgbClr val="CC0099"/>
          </a:solidFill>
          <a:latin typeface="Amazone BT" pitchFamily="66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800" b="1">
          <a:solidFill>
            <a:srgbClr val="CC0099"/>
          </a:solidFill>
          <a:latin typeface="Amazone BT" pitchFamily="66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800" b="1">
          <a:solidFill>
            <a:srgbClr val="CC0099"/>
          </a:solidFill>
          <a:latin typeface="Amazone BT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C0099"/>
        </a:buClr>
        <a:buFont typeface="Wingdings" pitchFamily="2" charset="2"/>
        <a:buChar char="§"/>
        <a:defRPr sz="36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C0099"/>
        </a:buClr>
        <a:buFont typeface="Wingdings" pitchFamily="2" charset="2"/>
        <a:buChar char="§"/>
        <a:defRPr sz="3200" b="1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CC0099"/>
        </a:buClr>
        <a:buFont typeface="Wingdings" pitchFamily="2" charset="2"/>
        <a:buChar char="§"/>
        <a:defRPr sz="2800" b="1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C0099"/>
        </a:buClr>
        <a:buFont typeface="Wingdings" pitchFamily="2" charset="2"/>
        <a:buChar char="§"/>
        <a:defRPr sz="2400" b="1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CC0099"/>
        </a:buClr>
        <a:buFont typeface="Wingdings" pitchFamily="2" charset="2"/>
        <a:buChar char="§"/>
        <a:defRPr sz="2400" b="1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CC0099"/>
        </a:buClr>
        <a:buFont typeface="Wingdings" pitchFamily="2" charset="2"/>
        <a:buChar char="§"/>
        <a:defRPr sz="2400" b="1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CC0099"/>
        </a:buClr>
        <a:buFont typeface="Wingdings" pitchFamily="2" charset="2"/>
        <a:buChar char="§"/>
        <a:defRPr sz="2400" b="1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CC0099"/>
        </a:buClr>
        <a:buFont typeface="Wingdings" pitchFamily="2" charset="2"/>
        <a:buChar char="§"/>
        <a:defRPr sz="2400" b="1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CC0099"/>
        </a:buClr>
        <a:buFont typeface="Wingdings" pitchFamily="2" charset="2"/>
        <a:buChar char="§"/>
        <a:defRPr sz="2400" b="1">
          <a:solidFill>
            <a:schemeClr val="tx1"/>
          </a:solidFill>
          <a:latin typeface="+mn-lt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1157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fld id="{38B2E92A-38C0-4E25-915F-7B4B6039702D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1157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157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8736E981-DD62-4F1B-84B5-8DA7962A9621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pic>
        <p:nvPicPr>
          <p:cNvPr id="78855" name="Picture 7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-303213" y="-227013"/>
            <a:ext cx="9752013" cy="731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89" r:id="rId1"/>
    <p:sldLayoutId id="2147485390" r:id="rId2"/>
    <p:sldLayoutId id="2147485391" r:id="rId3"/>
    <p:sldLayoutId id="2147485392" r:id="rId4"/>
    <p:sldLayoutId id="2147485393" r:id="rId5"/>
    <p:sldLayoutId id="2147485394" r:id="rId6"/>
    <p:sldLayoutId id="2147485395" r:id="rId7"/>
    <p:sldLayoutId id="2147485396" r:id="rId8"/>
    <p:sldLayoutId id="2147485397" r:id="rId9"/>
    <p:sldLayoutId id="2147485398" r:id="rId10"/>
    <p:sldLayoutId id="214748539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1638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fld id="{83725907-E739-4950-A1F3-2CCCE10FDD75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1638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638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14DA3BBE-57A8-4BD1-B37F-C14A68441896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pic>
        <p:nvPicPr>
          <p:cNvPr id="91143" name="Picture 7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400" r:id="rId1"/>
    <p:sldLayoutId id="2147485401" r:id="rId2"/>
    <p:sldLayoutId id="2147485402" r:id="rId3"/>
    <p:sldLayoutId id="2147485403" r:id="rId4"/>
    <p:sldLayoutId id="2147485404" r:id="rId5"/>
    <p:sldLayoutId id="2147485405" r:id="rId6"/>
    <p:sldLayoutId id="2147485406" r:id="rId7"/>
    <p:sldLayoutId id="2147485407" r:id="rId8"/>
    <p:sldLayoutId id="2147485408" r:id="rId9"/>
    <p:sldLayoutId id="2147485409" r:id="rId10"/>
    <p:sldLayoutId id="2147485410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1648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fld id="{94BE3315-E6E4-44DE-9D63-01885580E102}" type="datetime1">
              <a:rPr lang="th-TH"/>
              <a:pPr>
                <a:defRPr/>
              </a:pPr>
              <a:t>19/10/54</a:t>
            </a:fld>
            <a:endParaRPr lang="th-TH"/>
          </a:p>
        </p:txBody>
      </p:sp>
      <p:sp>
        <p:nvSpPr>
          <p:cNvPr id="1648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648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792ADED4-7E6A-4DF8-9388-B76ECAC8228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pic>
        <p:nvPicPr>
          <p:cNvPr id="103431" name="Picture 7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411" r:id="rId1"/>
    <p:sldLayoutId id="2147485412" r:id="rId2"/>
    <p:sldLayoutId id="2147485413" r:id="rId3"/>
    <p:sldLayoutId id="2147485414" r:id="rId4"/>
    <p:sldLayoutId id="2147485415" r:id="rId5"/>
    <p:sldLayoutId id="2147485416" r:id="rId6"/>
    <p:sldLayoutId id="2147485417" r:id="rId7"/>
    <p:sldLayoutId id="2147485418" r:id="rId8"/>
    <p:sldLayoutId id="2147485419" r:id="rId9"/>
    <p:sldLayoutId id="2147485420" r:id="rId10"/>
    <p:sldLayoutId id="2147485421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3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34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2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634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29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3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634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9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2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9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9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629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9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9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9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3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9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29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3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9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634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9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9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9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9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29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9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9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9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9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9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9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9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9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9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2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9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9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29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9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9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9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9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9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9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9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9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9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9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3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3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33400" y="350838"/>
            <a:ext cx="8077200" cy="589756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th-TH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การบรรยาย</a:t>
            </a:r>
            <a:br>
              <a:rPr lang="th-TH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โครงการฝึกอบรมเชิงปฏิบัติการ</a:t>
            </a:r>
            <a:br>
              <a:rPr lang="th-TH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เรื่อง                                </a:t>
            </a:r>
            <a:br>
              <a:rPr lang="th-TH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“การจัดทำแผนบริหารความเสี่ยงและ</a:t>
            </a:r>
            <a:br>
              <a:rPr lang="th-TH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การควบคุมภายใน ”</a:t>
            </a:r>
            <a:br>
              <a:rPr lang="th-TH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มหาวิทยาลัยรามคำแหง</a:t>
            </a:r>
            <a:br>
              <a:rPr lang="th-TH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endParaRPr lang="th-TH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77619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B9943D4-567A-4895-B411-063A5C577647}" type="slidenum">
              <a:rPr lang="en-US" smtClean="0">
                <a:latin typeface="Arial" charset="0"/>
              </a:rPr>
              <a:pPr/>
              <a:t>1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457" name="Slide Number Placeholder 2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C89584F-843C-4F4A-8D60-0E774CECA672}" type="slidenum">
              <a:rPr lang="en-US" smtClean="0">
                <a:latin typeface="Arial" charset="0"/>
              </a:rPr>
              <a:pPr/>
              <a:t>10</a:t>
            </a:fld>
            <a:endParaRPr lang="th-TH" smtClean="0">
              <a:latin typeface="Arial" charset="0"/>
            </a:endParaRPr>
          </a:p>
        </p:txBody>
      </p:sp>
      <p:sp>
        <p:nvSpPr>
          <p:cNvPr id="787458" name="สี่เหลี่ยมผืนผ้ามุมมน 17"/>
          <p:cNvSpPr>
            <a:spLocks noChangeArrowheads="1"/>
          </p:cNvSpPr>
          <p:nvPr/>
        </p:nvSpPr>
        <p:spPr bwMode="auto">
          <a:xfrm>
            <a:off x="2339975" y="620713"/>
            <a:ext cx="3887788" cy="4572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th-TH" sz="2200">
                <a:latin typeface="Times New Roman" pitchFamily="18" charset="0"/>
                <a:cs typeface="Times New Roman" pitchFamily="18" charset="0"/>
              </a:rPr>
              <a:t>คณะกรรมการสภามหาวิทยาลัยรามคำแหง</a:t>
            </a:r>
            <a:endParaRPr lang="th-TH" sz="2200"/>
          </a:p>
        </p:txBody>
      </p:sp>
      <p:sp>
        <p:nvSpPr>
          <p:cNvPr id="787459" name="ตัวเชื่อมต่อตรง 16"/>
          <p:cNvSpPr>
            <a:spLocks noChangeShapeType="1"/>
          </p:cNvSpPr>
          <p:nvPr/>
        </p:nvSpPr>
        <p:spPr bwMode="auto">
          <a:xfrm>
            <a:off x="4284663" y="1052513"/>
            <a:ext cx="0" cy="23542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87460" name="สี่เหลี่ยมผืนผ้ามุมมน 15"/>
          <p:cNvSpPr>
            <a:spLocks noChangeArrowheads="1"/>
          </p:cNvSpPr>
          <p:nvPr/>
        </p:nvSpPr>
        <p:spPr bwMode="auto">
          <a:xfrm>
            <a:off x="2916238" y="1268413"/>
            <a:ext cx="2808287" cy="57626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th-TH" sz="2200">
                <a:latin typeface="Times New Roman" pitchFamily="18" charset="0"/>
                <a:cs typeface="Times New Roman" pitchFamily="18" charset="0"/>
              </a:rPr>
              <a:t>คณะกรรมการตรวจสอบ</a:t>
            </a:r>
            <a:endParaRPr lang="en-US" sz="2200"/>
          </a:p>
          <a:p>
            <a:pPr eaLnBrk="0" hangingPunct="0"/>
            <a:endParaRPr lang="en-US"/>
          </a:p>
        </p:txBody>
      </p:sp>
      <p:sp>
        <p:nvSpPr>
          <p:cNvPr id="787461" name="สี่เหลี่ยมผืนผ้ามุมมน 14"/>
          <p:cNvSpPr>
            <a:spLocks noChangeArrowheads="1"/>
          </p:cNvSpPr>
          <p:nvPr/>
        </p:nvSpPr>
        <p:spPr bwMode="auto">
          <a:xfrm>
            <a:off x="3635375" y="1989138"/>
            <a:ext cx="1371600" cy="4318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th-TH" sz="2200">
                <a:latin typeface="Times New Roman" pitchFamily="18" charset="0"/>
                <a:cs typeface="Times New Roman" pitchFamily="18" charset="0"/>
              </a:rPr>
              <a:t>อธิการบดี</a:t>
            </a:r>
            <a:endParaRPr lang="en-US" sz="2200"/>
          </a:p>
          <a:p>
            <a:pPr eaLnBrk="0" hangingPunct="0"/>
            <a:endParaRPr lang="en-US"/>
          </a:p>
        </p:txBody>
      </p:sp>
      <p:sp>
        <p:nvSpPr>
          <p:cNvPr id="787462" name="สี่เหลี่ยมผืนผ้ามุมมน 13"/>
          <p:cNvSpPr>
            <a:spLocks noChangeArrowheads="1"/>
          </p:cNvSpPr>
          <p:nvPr/>
        </p:nvSpPr>
        <p:spPr bwMode="auto">
          <a:xfrm>
            <a:off x="6156325" y="2133600"/>
            <a:ext cx="2286000" cy="73501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th-TH" sz="2200">
                <a:latin typeface="Times New Roman" pitchFamily="18" charset="0"/>
                <a:cs typeface="Times New Roman" pitchFamily="18" charset="0"/>
              </a:rPr>
              <a:t>สำนักบริหารความเสี่ยงและการควบคุมภายใน</a:t>
            </a:r>
            <a:r>
              <a:rPr lang="th-TH" sz="2200">
                <a:cs typeface="Times New Roman" pitchFamily="18" charset="0"/>
              </a:rPr>
              <a:t> </a:t>
            </a:r>
            <a:endParaRPr lang="en-US" sz="2200"/>
          </a:p>
          <a:p>
            <a:pPr eaLnBrk="0" hangingPunct="0"/>
            <a:endParaRPr lang="en-US" sz="2200"/>
          </a:p>
        </p:txBody>
      </p:sp>
      <p:sp>
        <p:nvSpPr>
          <p:cNvPr id="787463" name="ตัวเชื่อมต่อตรง 12"/>
          <p:cNvSpPr>
            <a:spLocks noChangeShapeType="1"/>
          </p:cNvSpPr>
          <p:nvPr/>
        </p:nvSpPr>
        <p:spPr bwMode="auto">
          <a:xfrm flipH="1">
            <a:off x="4284663" y="2565400"/>
            <a:ext cx="1800225" cy="0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87464" name="สี่เหลี่ยมผืนผ้ามุมมน 11"/>
          <p:cNvSpPr>
            <a:spLocks noChangeArrowheads="1"/>
          </p:cNvSpPr>
          <p:nvPr/>
        </p:nvSpPr>
        <p:spPr bwMode="auto">
          <a:xfrm>
            <a:off x="3059113" y="2781300"/>
            <a:ext cx="2736850" cy="72231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th-TH" sz="2200">
                <a:latin typeface="Times New Roman" pitchFamily="18" charset="0"/>
                <a:cs typeface="Times New Roman" pitchFamily="18" charset="0"/>
              </a:rPr>
              <a:t>คณะกรรมการบริหารความเสี่ยงและการควบคุมภายใน</a:t>
            </a:r>
            <a:endParaRPr lang="en-US" sz="2200"/>
          </a:p>
          <a:p>
            <a:pPr eaLnBrk="0" hangingPunct="0"/>
            <a:endParaRPr lang="en-US" sz="2200"/>
          </a:p>
        </p:txBody>
      </p:sp>
      <p:sp>
        <p:nvSpPr>
          <p:cNvPr id="787465" name="สี่เหลี่ยมผืนผ้ามุมมน 9"/>
          <p:cNvSpPr>
            <a:spLocks noChangeArrowheads="1"/>
          </p:cNvSpPr>
          <p:nvPr/>
        </p:nvSpPr>
        <p:spPr bwMode="auto">
          <a:xfrm>
            <a:off x="250825" y="3500438"/>
            <a:ext cx="2778125" cy="79216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th-TH" sz="2200">
                <a:latin typeface="Times New Roman" pitchFamily="18" charset="0"/>
                <a:cs typeface="Times New Roman" pitchFamily="18" charset="0"/>
              </a:rPr>
              <a:t>คณะกรรมการดำเนินงานบริหารความเสี่ยงและการควบคุมภายใน</a:t>
            </a:r>
            <a:endParaRPr lang="th-TH" sz="2200"/>
          </a:p>
        </p:txBody>
      </p:sp>
      <p:sp>
        <p:nvSpPr>
          <p:cNvPr id="787466" name="สี่เหลี่ยมผืนผ้ามุมมน 7"/>
          <p:cNvSpPr>
            <a:spLocks noChangeArrowheads="1"/>
          </p:cNvSpPr>
          <p:nvPr/>
        </p:nvSpPr>
        <p:spPr bwMode="auto">
          <a:xfrm>
            <a:off x="2843213" y="4365625"/>
            <a:ext cx="3124200" cy="71913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th-TH" sz="2200">
                <a:latin typeface="Times New Roman" pitchFamily="18" charset="0"/>
                <a:cs typeface="Times New Roman" pitchFamily="18" charset="0"/>
              </a:rPr>
              <a:t>รองอธิการบดีสาขาฯ คณบดี/ผอ./              หัวหน้าหน่วยงาน</a:t>
            </a:r>
            <a:endParaRPr lang="th-TH" sz="2200"/>
          </a:p>
        </p:txBody>
      </p:sp>
      <p:sp>
        <p:nvSpPr>
          <p:cNvPr id="787467" name="สี่เหลี่ยมผืนผ้ามุมมน 6"/>
          <p:cNvSpPr>
            <a:spLocks noChangeArrowheads="1"/>
          </p:cNvSpPr>
          <p:nvPr/>
        </p:nvSpPr>
        <p:spPr bwMode="auto">
          <a:xfrm>
            <a:off x="1476375" y="5229225"/>
            <a:ext cx="6191250" cy="100806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th-TH" sz="2200">
                <a:latin typeface="Times New Roman" pitchFamily="18" charset="0"/>
                <a:cs typeface="Times New Roman" pitchFamily="18" charset="0"/>
              </a:rPr>
              <a:t>คณะกรรมการบริหารและดำเนินงาน บริหารความเสี่ยงและการควบคุมภายใน</a:t>
            </a:r>
            <a:endParaRPr lang="en-US" sz="2200"/>
          </a:p>
          <a:p>
            <a:pPr algn="ctr" eaLnBrk="0" hangingPunct="0"/>
            <a:r>
              <a:rPr lang="th-TH" sz="2200">
                <a:latin typeface="Times New Roman" pitchFamily="18" charset="0"/>
                <a:cs typeface="Times New Roman" pitchFamily="18" charset="0"/>
              </a:rPr>
              <a:t>คณะ / สำนัก / สถาบัน</a:t>
            </a:r>
            <a:r>
              <a:rPr lang="th-TH" sz="2200">
                <a:latin typeface="Angsana New" pitchFamily="18" charset="-34"/>
                <a:cs typeface="Times New Roman" pitchFamily="18" charset="0"/>
              </a:rPr>
              <a:t>/ศูนย์/กอง/สาขาวิทยบริการ</a:t>
            </a:r>
            <a:endParaRPr lang="th-TH" sz="2200"/>
          </a:p>
        </p:txBody>
      </p:sp>
      <p:sp>
        <p:nvSpPr>
          <p:cNvPr id="787468" name="ตัวเชื่อมต่อตรง 18"/>
          <p:cNvSpPr>
            <a:spLocks noChangeShapeType="1"/>
          </p:cNvSpPr>
          <p:nvPr/>
        </p:nvSpPr>
        <p:spPr bwMode="auto">
          <a:xfrm flipH="1">
            <a:off x="3059113" y="3860800"/>
            <a:ext cx="1198562" cy="0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87469" name="ตัวเชื่อมต่อตรง 19"/>
          <p:cNvSpPr>
            <a:spLocks noChangeShapeType="1"/>
          </p:cNvSpPr>
          <p:nvPr/>
        </p:nvSpPr>
        <p:spPr bwMode="auto">
          <a:xfrm>
            <a:off x="4284663" y="3500438"/>
            <a:ext cx="0" cy="8651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87470" name="ตัวเชื่อมต่อตรง 8"/>
          <p:cNvSpPr>
            <a:spLocks noChangeShapeType="1"/>
          </p:cNvSpPr>
          <p:nvPr/>
        </p:nvSpPr>
        <p:spPr bwMode="auto">
          <a:xfrm>
            <a:off x="4284663" y="5084763"/>
            <a:ext cx="0" cy="1444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87471" name="Rectangle 14"/>
          <p:cNvSpPr>
            <a:spLocks noChangeArrowheads="1"/>
          </p:cNvSpPr>
          <p:nvPr/>
        </p:nvSpPr>
        <p:spPr bwMode="auto">
          <a:xfrm>
            <a:off x="2051050" y="-484188"/>
            <a:ext cx="4752975" cy="135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th-TH" sz="1600" b="1">
              <a:solidFill>
                <a:srgbClr val="000000"/>
              </a:solidFill>
              <a:latin typeface="TH SarabunIT๙" pitchFamily="34" charset="-34"/>
              <a:ea typeface="Times New Roman" pitchFamily="18" charset="0"/>
              <a:cs typeface="TH SarabunIT๙" pitchFamily="34" charset="-34"/>
            </a:endParaRPr>
          </a:p>
          <a:p>
            <a:endParaRPr lang="th-TH" sz="1600" b="1">
              <a:solidFill>
                <a:srgbClr val="000000"/>
              </a:solidFill>
              <a:latin typeface="TH SarabunIT๙" pitchFamily="34" charset="-34"/>
              <a:ea typeface="Times New Roman" pitchFamily="18" charset="0"/>
              <a:cs typeface="TH SarabunIT๙" pitchFamily="34" charset="-34"/>
            </a:endParaRPr>
          </a:p>
          <a:p>
            <a:r>
              <a:rPr lang="th-TH" sz="2200" b="1">
                <a:solidFill>
                  <a:srgbClr val="000000"/>
                </a:solidFill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   โครงสร้างการบริหารความเสี่ยงและการควบคุมภายใน</a:t>
            </a:r>
            <a:endParaRPr lang="en-US" sz="2200">
              <a:ea typeface="Times New Roman" pitchFamily="18" charset="0"/>
              <a:cs typeface="TH SarabunIT๙" pitchFamily="34" charset="-34"/>
            </a:endParaRPr>
          </a:p>
          <a:p>
            <a:pPr eaLnBrk="0" hangingPunct="0"/>
            <a:endParaRPr lang="en-US">
              <a:ea typeface="Times New Roman" pitchFamily="18" charset="0"/>
              <a:cs typeface="TH SarabunIT๙" pitchFamily="34" charset="-34"/>
            </a:endParaRPr>
          </a:p>
        </p:txBody>
      </p:sp>
      <p:sp>
        <p:nvSpPr>
          <p:cNvPr id="787472" name="Rectangle 2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457200" algn="l"/>
                <a:tab pos="5372100" algn="r"/>
              </a:tabLst>
            </a:pPr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81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pPr eaLnBrk="1" hangingPunct="1"/>
            <a:r>
              <a:rPr lang="th-TH" sz="4000" b="1" smtClean="0">
                <a:latin typeface="TH SarabunIT๙" pitchFamily="34" charset="-34"/>
                <a:cs typeface="TH SarabunIT๙" pitchFamily="34" charset="-34"/>
              </a:rPr>
              <a:t>นโยบายการบริหารความเสี่ยงและ</a:t>
            </a:r>
            <a:br>
              <a:rPr lang="th-TH" sz="4000" b="1" smtClean="0">
                <a:latin typeface="TH SarabunIT๙" pitchFamily="34" charset="-34"/>
                <a:cs typeface="TH SarabunIT๙" pitchFamily="34" charset="-34"/>
              </a:rPr>
            </a:br>
            <a:r>
              <a:rPr lang="th-TH" sz="4000" b="1" smtClean="0">
                <a:latin typeface="TH SarabunIT๙" pitchFamily="34" charset="-34"/>
                <a:cs typeface="TH SarabunIT๙" pitchFamily="34" charset="-34"/>
              </a:rPr>
              <a:t>การควบคุมภายใน มหาวิทยาลัยรามคำแหง</a:t>
            </a:r>
          </a:p>
        </p:txBody>
      </p:sp>
      <p:sp>
        <p:nvSpPr>
          <p:cNvPr id="132099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4267200"/>
          </a:xfrm>
        </p:spPr>
        <p:txBody>
          <a:bodyPr>
            <a:normAutofit fontScale="92500" lnSpcReduction="10000"/>
          </a:bodyPr>
          <a:lstStyle/>
          <a:p>
            <a:pPr marL="514350" indent="-514350" eaLnBrk="1" hangingPunct="1">
              <a:buFont typeface="Calibri" pitchFamily="34" charset="0"/>
              <a:buAutoNum type="arabicPeriod"/>
              <a:defRPr/>
            </a:pPr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ให้มีการบริหารความเสี่ยงทั่วทั้งองค์การและการควบคุมภายในอย่างเป็นระบบและต่อเนื่อง</a:t>
            </a:r>
          </a:p>
          <a:p>
            <a:pPr marL="514350" indent="-514350" eaLnBrk="1" hangingPunct="1">
              <a:buFont typeface="Calibri" pitchFamily="34" charset="0"/>
              <a:buAutoNum type="arabicPeriod"/>
              <a:defRPr/>
            </a:pPr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ให้มีการกำหนดกระบวนการบริหารความเสี่ยงที่เป็นมาตรฐานเดียวกันทั่วทั้งมหาวิทยาลัย</a:t>
            </a:r>
          </a:p>
          <a:p>
            <a:pPr marL="514350" indent="-514350" eaLnBrk="1" hangingPunct="1">
              <a:buFont typeface="Calibri" pitchFamily="34" charset="0"/>
              <a:buAutoNum type="arabicPeriod"/>
              <a:defRPr/>
            </a:pPr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ให้มีการติดตาม ประเมินผลการบริหารความเสี่ยง โดยมีการทบทวนและปรับปรุงอย่างต่อเนื่องเพื่อให้สอดคล้องกับสภาพแวดล้อมทั้งภายในและภายนอกที่มีการเปลี่ยนแปลงอยู่ตลอดเวลา</a:t>
            </a:r>
          </a:p>
          <a:p>
            <a:pPr marL="514350" indent="-514350" eaLnBrk="1" hangingPunct="1">
              <a:buFontTx/>
              <a:buAutoNum type="arabicPeriod" startAt="4"/>
              <a:defRPr/>
            </a:pPr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ให้การบริหารความเสี่ยงเป็นส่วนหนึ่งของการดำเนินงานตามปกติ</a:t>
            </a:r>
          </a:p>
          <a:p>
            <a:pPr marL="514350" indent="-514350" eaLnBrk="1" hangingPunct="1">
              <a:buFontTx/>
              <a:buNone/>
              <a:defRPr/>
            </a:pPr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	โดยนำเทคโนโลยีสารสนเทศมาใช้เพื่อให้เกิดประโยชน์สูงสุด</a:t>
            </a:r>
          </a:p>
        </p:txBody>
      </p:sp>
      <p:sp>
        <p:nvSpPr>
          <p:cNvPr id="788483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0E4035D-46AB-4332-876F-A9946BD7A46C}" type="slidenum">
              <a:rPr lang="en-US" smtClean="0">
                <a:latin typeface="Arial" charset="0"/>
              </a:rPr>
              <a:pPr/>
              <a:t>11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5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วัตถุประสงค์ของการบริหารความเสี่ยงและ</a:t>
            </a:r>
            <a:br>
              <a:rPr lang="th-TH" b="1" smtClean="0">
                <a:latin typeface="TH SarabunIT๙" pitchFamily="34" charset="-34"/>
                <a:cs typeface="TH SarabunIT๙" pitchFamily="34" charset="-34"/>
              </a:rPr>
            </a:b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การควบคุมภายใน</a:t>
            </a:r>
          </a:p>
        </p:txBody>
      </p:sp>
      <p:sp>
        <p:nvSpPr>
          <p:cNvPr id="78950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Tx/>
              <a:buAutoNum type="thaiNumPeriod"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เพื่อให้ผลการดำเนินงานของมหาวิทยาลัยเป็นไปตามเป้าประสงค์และเป้าหมายตามยุทธศาสตร์ที่วางไว้</a:t>
            </a:r>
          </a:p>
          <a:p>
            <a:pPr marL="514350" indent="-514350">
              <a:buFontTx/>
              <a:buAutoNum type="thaiNumPeriod"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เพื่อให้เกิดการรับรู้ ตระหนัก และเข้าใจถึงความเสี่ยงด้านต่าง ๆที่จะเกิดขึ้น และสามารถหาวิธีการจัดการกับความเสี่ยงเพื่อป้องกันหรือลดความเสี่ยงให้อยู่ในระดับที่ยอมรับได้</a:t>
            </a:r>
          </a:p>
          <a:p>
            <a:pPr marL="514350" indent="-514350">
              <a:buFontTx/>
              <a:buAutoNum type="thaiNumPeriod"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เพื่อสร้างกรอบและแนวทางในการปฏิบัติงานให้แก่บุคลากรในมหาวิทยาลัย สามารถบริหารจัดการความไม่แน่นอนที่จะเกิดขึ้นกับองค์การได้อย่างเป็นระบบและมีประสิทธิภาพ</a:t>
            </a:r>
          </a:p>
          <a:p>
            <a:pPr marL="514350" indent="-514350">
              <a:buFontTx/>
              <a:buAutoNum type="thaiNumPeriod"/>
            </a:pPr>
            <a:endParaRPr lang="th-TH" smtClean="0"/>
          </a:p>
        </p:txBody>
      </p:sp>
      <p:sp>
        <p:nvSpPr>
          <p:cNvPr id="789507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5374B55-6E0D-4D10-BD71-4A380DA01E58}" type="slidenum">
              <a:rPr lang="en-US" smtClean="0">
                <a:latin typeface="Arial" charset="0"/>
              </a:rPr>
              <a:pPr/>
              <a:t>12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052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วัตถุประสงค์ของการบริหารความเสี่ยงและ</a:t>
            </a:r>
            <a:br>
              <a:rPr lang="th-TH" b="1" smtClean="0">
                <a:latin typeface="TH SarabunIT๙" pitchFamily="34" charset="-34"/>
                <a:cs typeface="TH SarabunIT๙" pitchFamily="34" charset="-34"/>
              </a:rPr>
            </a:b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การควบคุมภายใน (ต่อ)</a:t>
            </a:r>
          </a:p>
        </p:txBody>
      </p:sp>
      <p:sp>
        <p:nvSpPr>
          <p:cNvPr id="79053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Tx/>
              <a:buAutoNum type="thaiNumPeriod" startAt="4"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เพื่อให้มีระบบในการติดตามตรวจสอบผลการดำเนินการบริหารความเสี่ยงและเฝ้าระวังความเสี่ยงใหม่ ๆ ที่อาจจะเกิดขึ้น</a:t>
            </a:r>
          </a:p>
          <a:p>
            <a:pPr marL="514350" indent="-514350">
              <a:buFontTx/>
              <a:buAutoNum type="thaiNumPeriod" startAt="4"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เพื่อส่งเสริมหลักธรรมภิบาล และการกำกับดูแลตนเองที่ดีในมหาวิทยาลัยอย่างเป็นรูปธรรมสามารถเพิ่มมูลค่าให้ผู้รับบริการ/นักศึกษา และผู้มีส่วนได้ส่วนเสีย</a:t>
            </a:r>
          </a:p>
        </p:txBody>
      </p:sp>
      <p:sp>
        <p:nvSpPr>
          <p:cNvPr id="790531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3B13791-0163-4D41-A0FC-0978E78348B0}" type="slidenum">
              <a:rPr lang="en-US" smtClean="0">
                <a:latin typeface="Arial" charset="0"/>
              </a:rPr>
              <a:pPr/>
              <a:t>13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th-TH" sz="3600" b="1" u="sng" dirty="0" smtClean="0">
                <a:latin typeface="TH SarabunIT๙" pitchFamily="34" charset="-34"/>
                <a:cs typeface="TH SarabunIT๙" pitchFamily="34" charset="-34"/>
              </a:rPr>
              <a:t>ตัวอย่าง</a:t>
            </a: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  นโยบายการบริหารความเสี่ยงและการควบคุมภายใน </a:t>
            </a:r>
            <a:br>
              <a:rPr lang="th-TH" sz="3600" b="1" dirty="0" smtClean="0">
                <a:latin typeface="TH SarabunIT๙" pitchFamily="34" charset="-34"/>
                <a:cs typeface="TH SarabunIT๙" pitchFamily="34" charset="-34"/>
              </a:rPr>
            </a:b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ประจำปีงบประมาณ พ.ศ. </a:t>
            </a:r>
            <a:r>
              <a:rPr lang="en-US" sz="3600" b="1" dirty="0" smtClean="0">
                <a:latin typeface="TH SarabunIT๙" pitchFamily="34" charset="-34"/>
                <a:cs typeface="TH SarabunIT๙" pitchFamily="34" charset="-34"/>
              </a:rPr>
              <a:t>2554</a:t>
            </a:r>
            <a:endParaRPr lang="th-TH" sz="3600" b="1" dirty="0" smtClean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304800" y="1676400"/>
            <a:ext cx="8229600" cy="4525963"/>
          </a:xfrm>
        </p:spPr>
        <p:txBody>
          <a:bodyPr>
            <a:normAutofit/>
          </a:bodyPr>
          <a:lstStyle/>
          <a:p>
            <a:pPr eaLnBrk="1" hangingPunct="1">
              <a:buFontTx/>
              <a:buNone/>
            </a:pPr>
            <a:r>
              <a:rPr lang="th-TH" sz="2400" b="1" u="sng" smtClean="0">
                <a:latin typeface="TH SarabunIT๙" pitchFamily="34" charset="-34"/>
                <a:cs typeface="TH SarabunIT๙" pitchFamily="34" charset="-34"/>
              </a:rPr>
              <a:t>ให้หน่วยงานในมหาวิทยาลัย ฯ ดำเนินการบริหารความเสี่ยงที่ครอบคลุมในด้านต่าง ๆ ดัง</a:t>
            </a:r>
            <a:r>
              <a:rPr lang="th-TH" sz="2400" b="1" smtClean="0">
                <a:latin typeface="TH SarabunIT๙" pitchFamily="34" charset="-34"/>
                <a:cs typeface="TH SarabunIT๙" pitchFamily="34" charset="-34"/>
              </a:rPr>
              <a:t>นี้</a:t>
            </a:r>
          </a:p>
          <a:p>
            <a:pPr eaLnBrk="1" hangingPunct="1">
              <a:buFont typeface="Arial" charset="0"/>
              <a:buAutoNum type="arabicPeriod"/>
            </a:pPr>
            <a:r>
              <a:rPr lang="th-TH" sz="2400" b="1" smtClean="0">
                <a:latin typeface="TH SarabunIT๙" pitchFamily="34" charset="-34"/>
                <a:cs typeface="TH SarabunIT๙" pitchFamily="34" charset="-34"/>
              </a:rPr>
              <a:t>ความเสี่ยงด้านทรัพยากร (การเงิน,งบประมาณ ,ระบบเทคโนโลยีสารนเทศ ,อาคารสถานที่ )</a:t>
            </a:r>
          </a:p>
          <a:p>
            <a:pPr eaLnBrk="1" hangingPunct="1">
              <a:buFont typeface="Arial" charset="0"/>
              <a:buAutoNum type="arabicPeriod" startAt="2"/>
            </a:pPr>
            <a:r>
              <a:rPr lang="th-TH" sz="2400" b="1" smtClean="0">
                <a:latin typeface="TH SarabunIT๙" pitchFamily="34" charset="-34"/>
                <a:cs typeface="TH SarabunIT๙" pitchFamily="34" charset="-34"/>
              </a:rPr>
              <a:t>ความเสี่ยงด้านยุทธศาสตร์ หรือกลยุทธ์ของสถาบัน</a:t>
            </a:r>
          </a:p>
          <a:p>
            <a:pPr eaLnBrk="1" hangingPunct="1">
              <a:buFont typeface="Arial" charset="0"/>
              <a:buAutoNum type="arabicPeriod" startAt="2"/>
            </a:pPr>
            <a:r>
              <a:rPr lang="th-TH" sz="2400" b="1" smtClean="0">
                <a:latin typeface="TH SarabunIT๙" pitchFamily="34" charset="-34"/>
                <a:cs typeface="TH SarabunIT๙" pitchFamily="34" charset="-34"/>
              </a:rPr>
              <a:t>ความเสี่ยงด้านนโยบาย กฎหมาย ระเบียบ ข้อบังคับ</a:t>
            </a:r>
          </a:p>
          <a:p>
            <a:pPr eaLnBrk="1" hangingPunct="1">
              <a:buFont typeface="Arial" charset="0"/>
              <a:buAutoNum type="arabicPeriod" startAt="2"/>
            </a:pPr>
            <a:r>
              <a:rPr lang="th-TH" sz="2400" b="1" smtClean="0">
                <a:latin typeface="TH SarabunIT๙" pitchFamily="34" charset="-34"/>
                <a:cs typeface="TH SarabunIT๙" pitchFamily="34" charset="-34"/>
              </a:rPr>
              <a:t>ความเสี่ยงด้านการปฏิบัติงาน เช่น กระบวนการบริหารหลักสูตร การบริหารงานวิจัย ระบบงาน งานประกันคุณภาพ</a:t>
            </a:r>
          </a:p>
          <a:p>
            <a:pPr eaLnBrk="1" hangingPunct="1">
              <a:buFont typeface="Arial" charset="0"/>
              <a:buAutoNum type="arabicPeriod" startAt="2"/>
            </a:pPr>
            <a:r>
              <a:rPr lang="th-TH" sz="2400" b="1" smtClean="0">
                <a:latin typeface="TH SarabunIT๙" pitchFamily="34" charset="-34"/>
                <a:cs typeface="TH SarabunIT๙" pitchFamily="34" charset="-34"/>
              </a:rPr>
              <a:t>ความเสี่ยงด้านบุคลากร และความเสี่ยงด้านธรรมาภิบาล โดยเฉพาะจรรยาบรรณของอาจารย์และบุคลากร</a:t>
            </a:r>
          </a:p>
          <a:p>
            <a:pPr eaLnBrk="1" hangingPunct="1">
              <a:buFont typeface="Arial" charset="0"/>
              <a:buAutoNum type="arabicPeriod" startAt="2"/>
            </a:pPr>
            <a:r>
              <a:rPr lang="th-TH" sz="2400" b="1" smtClean="0">
                <a:latin typeface="TH SarabunIT๙" pitchFamily="34" charset="-34"/>
                <a:cs typeface="TH SarabunIT๙" pitchFamily="34" charset="-34"/>
              </a:rPr>
              <a:t>ความเสี่ยงจากเหตุการณ์ภายนอก</a:t>
            </a:r>
          </a:p>
          <a:p>
            <a:pPr eaLnBrk="1" hangingPunct="1">
              <a:buFont typeface="Arial" charset="0"/>
              <a:buAutoNum type="arabicPeriod" startAt="2"/>
            </a:pPr>
            <a:r>
              <a:rPr lang="th-TH" sz="2400" b="1" smtClean="0">
                <a:latin typeface="TH SarabunIT๙" pitchFamily="34" charset="-34"/>
                <a:cs typeface="TH SarabunIT๙" pitchFamily="34" charset="-34"/>
              </a:rPr>
              <a:t>ความเสี่ยงด้านอื่น ๆ ตามบริบทของสถาบัน</a:t>
            </a:r>
          </a:p>
        </p:txBody>
      </p:sp>
      <p:sp>
        <p:nvSpPr>
          <p:cNvPr id="791555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8E2FAC7-0D6F-475B-BB30-B29A8CFAB539}" type="slidenum">
              <a:rPr lang="en-US" smtClean="0">
                <a:latin typeface="Arial" charset="0"/>
              </a:rPr>
              <a:pPr/>
              <a:t>14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257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3200" b="1" smtClean="0">
                <a:latin typeface="TH SarabunIT๙" pitchFamily="34" charset="-34"/>
                <a:cs typeface="TH SarabunIT๙" pitchFamily="34" charset="-34"/>
              </a:rPr>
              <a:t>ข้อเสนอแนะของคณะกรรมการตรวจสอบ ประจำมหาวิทยาลัยรามคำแหงด้านการควบคุมภายในและการบริหารความเสี่ยง  ปีงบประมาณ2553</a:t>
            </a:r>
            <a:endParaRPr lang="th-TH" sz="3200" smtClean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792578" name="Content Placeholder 2"/>
          <p:cNvSpPr>
            <a:spLocks noGrp="1"/>
          </p:cNvSpPr>
          <p:nvPr>
            <p:ph idx="1"/>
          </p:nvPr>
        </p:nvSpPr>
        <p:spPr>
          <a:xfrm>
            <a:off x="457200" y="1428750"/>
            <a:ext cx="8229600" cy="5257800"/>
          </a:xfrm>
        </p:spPr>
        <p:txBody>
          <a:bodyPr/>
          <a:lstStyle/>
          <a:p>
            <a:pPr marL="514350" indent="-514350">
              <a:buFontTx/>
              <a:buAutoNum type="arabicPeriod"/>
            </a:pPr>
            <a:r>
              <a:rPr lang="th-TH" sz="2800" b="1" smtClean="0">
                <a:latin typeface="TH SarabunIT๙" pitchFamily="34" charset="-34"/>
                <a:cs typeface="TH SarabunIT๙" pitchFamily="34" charset="-34"/>
              </a:rPr>
              <a:t>ให้ความสำคัญกับการจัดการเรียนการสอน และการให้บริการแก่นักศึกษาระดับ   ปริญญาตรี ภาคปกติ และเน้นการผลิตบัณฑิตให้มีคุณภาพ   พร้อมแข่งขันในตลาดแรงงาน รวมถึงการพัฒนาการใช้ภาษาอังกฤษทั้งในการพูดและการเขียน</a:t>
            </a:r>
          </a:p>
          <a:p>
            <a:pPr marL="514350" indent="-514350">
              <a:buFontTx/>
              <a:buAutoNum type="arabicPeriod"/>
            </a:pPr>
            <a:r>
              <a:rPr lang="th-TH" sz="2800" b="1" smtClean="0">
                <a:latin typeface="TH SarabunIT๙" pitchFamily="34" charset="-34"/>
                <a:cs typeface="TH SarabunIT๙" pitchFamily="34" charset="-34"/>
              </a:rPr>
              <a:t>มหาวิทยาลัยควรเข้มงวดในการผลิตบัณฑิตระดับปริญาโท ให้มีคุณภาพ</a:t>
            </a:r>
          </a:p>
          <a:p>
            <a:pPr marL="514350" indent="-514350">
              <a:buFontTx/>
              <a:buAutoNum type="arabicPeriod"/>
            </a:pPr>
            <a:r>
              <a:rPr lang="th-TH" sz="2800" b="1" smtClean="0">
                <a:latin typeface="TH SarabunIT๙" pitchFamily="34" charset="-34"/>
                <a:cs typeface="TH SarabunIT๙" pitchFamily="34" charset="-34"/>
              </a:rPr>
              <a:t>การทัศนศึกษาของนักศึกษาระดับปริญญาโท ภาคพิเศษ ควรนำความรู้จากการทัศนศึกษา ดูงานมาใช้ประโยชน์ต่อการเรียนรู้ได้ด้วย</a:t>
            </a:r>
          </a:p>
          <a:p>
            <a:pPr marL="514350" indent="-514350">
              <a:buFontTx/>
              <a:buAutoNum type="arabicPeriod"/>
            </a:pPr>
            <a:r>
              <a:rPr lang="th-TH" sz="2800" b="1" smtClean="0">
                <a:latin typeface="TH SarabunIT๙" pitchFamily="34" charset="-34"/>
                <a:cs typeface="TH SarabunIT๙" pitchFamily="34" charset="-34"/>
              </a:rPr>
              <a:t>เปิดโอกาสให้แก่ผู้มีรายได้น้อยที่ต้องการศึกษา โดยการยืนอัตราค่าหน่วยกิต</a:t>
            </a:r>
          </a:p>
          <a:p>
            <a:pPr marL="514350" indent="-514350">
              <a:buFontTx/>
              <a:buAutoNum type="arabicPeriod"/>
            </a:pPr>
            <a:r>
              <a:rPr lang="th-TH" sz="2800" b="1" smtClean="0">
                <a:latin typeface="TH SarabunIT๙" pitchFamily="34" charset="-34"/>
                <a:cs typeface="TH SarabunIT๙" pitchFamily="34" charset="-34"/>
              </a:rPr>
              <a:t>ปรับปรุงตำราให้ทันสมัย นักศึกษาสามารถใช้ศึกษาด้วยตนเอง</a:t>
            </a:r>
          </a:p>
          <a:p>
            <a:pPr marL="514350" indent="-514350">
              <a:buFontTx/>
              <a:buNone/>
            </a:pPr>
            <a:r>
              <a:rPr lang="th-TH" sz="2800" b="1" smtClean="0">
                <a:latin typeface="TH SarabunIT๙" pitchFamily="34" charset="-34"/>
                <a:cs typeface="TH SarabunIT๙" pitchFamily="34" charset="-34"/>
              </a:rPr>
              <a:t>6.	สถานที่จัดการเรียนการสอนนอกมหาวิทยาลัยรามคำแหง ควรมีความเหมาะสม</a:t>
            </a:r>
          </a:p>
          <a:p>
            <a:pPr marL="514350" indent="-514350">
              <a:buFontTx/>
              <a:buNone/>
            </a:pPr>
            <a:r>
              <a:rPr lang="th-TH" sz="2800" b="1" smtClean="0">
                <a:latin typeface="TH SarabunIT๙" pitchFamily="34" charset="-34"/>
                <a:cs typeface="TH SarabunIT๙" pitchFamily="34" charset="-34"/>
              </a:rPr>
              <a:t>7.	มหาวิทยาลัยรามคำแหง ควรมีสถานีโทรทัศน์ของตนเอง เพื่อใช้เป็นสื่อในการสอน</a:t>
            </a:r>
          </a:p>
          <a:p>
            <a:pPr marL="514350" indent="-514350">
              <a:buFontTx/>
              <a:buAutoNum type="arabicPeriod"/>
            </a:pPr>
            <a:endParaRPr lang="th-TH" sz="2800" b="1" smtClean="0">
              <a:latin typeface="TH SarabunIT๙" pitchFamily="34" charset="-34"/>
              <a:cs typeface="TH SarabunIT๙" pitchFamily="34" charset="-34"/>
            </a:endParaRPr>
          </a:p>
          <a:p>
            <a:pPr marL="514350" indent="-514350">
              <a:buFontTx/>
              <a:buNone/>
            </a:pPr>
            <a:endParaRPr lang="th-TH" sz="3000" b="1" smtClean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792579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BD14735-C10A-487A-A4B9-1137E8BB0DAA}" type="slidenum">
              <a:rPr lang="en-US" smtClean="0">
                <a:latin typeface="Arial" charset="0"/>
              </a:rPr>
              <a:pPr/>
              <a:t>15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360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3200" b="1" smtClean="0">
                <a:latin typeface="TH SarabunIT๙" pitchFamily="34" charset="-34"/>
                <a:cs typeface="TH SarabunIT๙" pitchFamily="34" charset="-34"/>
              </a:rPr>
              <a:t>ข้อเสนอแนะของคณะกรรมการตรวจสอบ ประจำมหาวิทยาลัยรามคำแหงด้านการควบคุมภายในและการบริหารความเสี่ยง  ปีงบประมาณ2553</a:t>
            </a:r>
            <a:endParaRPr lang="th-TH" sz="3200" smtClean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Tx/>
              <a:buAutoNum type="arabicPeriod" startAt="8"/>
              <a:defRPr/>
            </a:pPr>
            <a:r>
              <a:rPr lang="th-TH" sz="2500" b="1" dirty="0" smtClean="0">
                <a:latin typeface="TH SarabunIT๙" pitchFamily="34" charset="-34"/>
                <a:cs typeface="TH SarabunIT๙" pitchFamily="34" charset="-34"/>
              </a:rPr>
              <a:t>การผลิตบัณฑิตควรเน้นคุณภาพมากกว่าปริมาณ</a:t>
            </a:r>
          </a:p>
          <a:p>
            <a:pPr marL="514350" indent="-514350">
              <a:buFontTx/>
              <a:buAutoNum type="arabicPeriod" startAt="8"/>
              <a:defRPr/>
            </a:pPr>
            <a:r>
              <a:rPr lang="th-TH" sz="2500" b="1" dirty="0" smtClean="0">
                <a:latin typeface="TH SarabunIT๙" pitchFamily="34" charset="-34"/>
                <a:cs typeface="TH SarabunIT๙" pitchFamily="34" charset="-34"/>
              </a:rPr>
              <a:t>มหาวิทยาลัยควรมีแผนบริหารความเสี่ยงที่ครอบคลุมความเสี่ยงทุก ๆ ด้าน โดยเฉพาะด้านภารกิจหลักที่สำคัญ ๆ กำหนดแนวทางการปรับปรุง ผู้รับผิดชอบและระยะเวลาที่ปรับปรุงให้ชัดเจน จัดส่งให้คณะกรรมการตรวจสอบประจำมหาวิทยาลัย เพื่อประเมินผลเสนอสภามหาวิทยาลัย</a:t>
            </a:r>
          </a:p>
          <a:p>
            <a:pPr marL="514350" indent="-514350">
              <a:buFontTx/>
              <a:buAutoNum type="arabicPeriod" startAt="8"/>
              <a:defRPr/>
            </a:pPr>
            <a:r>
              <a:rPr lang="th-TH" sz="2500" b="1" dirty="0" smtClean="0">
                <a:latin typeface="TH SarabunIT๙" pitchFamily="34" charset="-34"/>
                <a:cs typeface="TH SarabunIT๙" pitchFamily="34" charset="-34"/>
              </a:rPr>
              <a:t>มหาวิทยาลัยควรแต่งตั้งชุดโฆษกประจำมหาวิทยาลัย ซึ่งเป็นบุคลากรของมหาวิทยาลัยรามคำแหง ที่สังคมให้การยอมรับ เชื่อถือ เป็นผู้ชี้แจงข้อเท็จจริงต่อสังคมในกรณีเกิดเหตุการณ์ซึ่งส่งผลกระทบต่อชื่อเสียงของมหาวิทยาลัย</a:t>
            </a:r>
          </a:p>
          <a:p>
            <a:pPr>
              <a:buFontTx/>
              <a:buNone/>
              <a:defRPr/>
            </a:pPr>
            <a:endParaRPr lang="th-TH" sz="2500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793603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1BF44AC-EC6D-4EDE-B9AA-8DEBF60F4F0C}" type="slidenum">
              <a:rPr lang="en-US" smtClean="0">
                <a:latin typeface="Arial" charset="0"/>
              </a:rPr>
              <a:pPr/>
              <a:t>16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462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3200" b="1" smtClean="0">
                <a:latin typeface="TH SarabunIT๙" pitchFamily="34" charset="-34"/>
                <a:cs typeface="TH SarabunIT๙" pitchFamily="34" charset="-34"/>
              </a:rPr>
              <a:t>ข้อเสนอแนะของคณะกรรมการตรวจสอบ ประจำมหาวิทยาลัยรามคำแหงด้านการควบคุมภายในและการบริหารความเสี่ยง  ปีงบประมาณ2553</a:t>
            </a:r>
            <a:endParaRPr lang="th-TH" sz="3200" smtClean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Tx/>
              <a:buNone/>
              <a:defRPr/>
            </a:pPr>
            <a:r>
              <a:rPr lang="th-TH" sz="2500" b="1" dirty="0" smtClean="0">
                <a:latin typeface="TH SarabunIT๙" pitchFamily="34" charset="-34"/>
                <a:cs typeface="TH SarabunIT๙" pitchFamily="34" charset="-34"/>
              </a:rPr>
              <a:t>11.   ข้อเสนอแนะด้านอื่น ๆ </a:t>
            </a:r>
          </a:p>
          <a:p>
            <a:pPr marL="514350" indent="-514350">
              <a:buFontTx/>
              <a:buNone/>
              <a:defRPr/>
            </a:pPr>
            <a:r>
              <a:rPr lang="th-TH" sz="2500" b="1" dirty="0" smtClean="0">
                <a:latin typeface="TH SarabunIT๙" pitchFamily="34" charset="-34"/>
                <a:cs typeface="TH SarabunIT๙" pitchFamily="34" charset="-34"/>
              </a:rPr>
              <a:t>	11.1 การจัดการด้านทรัพยากร สินทรัพย์</a:t>
            </a:r>
          </a:p>
          <a:p>
            <a:pPr marL="514350" indent="-514350">
              <a:buFontTx/>
              <a:buNone/>
              <a:defRPr/>
            </a:pPr>
            <a:r>
              <a:rPr lang="th-TH" sz="2500" b="1" dirty="0" smtClean="0">
                <a:latin typeface="TH SarabunIT๙" pitchFamily="34" charset="-34"/>
                <a:cs typeface="TH SarabunIT๙" pitchFamily="34" charset="-34"/>
              </a:rPr>
              <a:t>	11.2 แผนปฏิบัติราชการประจำปี ควรกำหนดจากฝ่ายบริหารระดับสูงสู่ฝ่ายปฏิบัติ</a:t>
            </a:r>
          </a:p>
          <a:p>
            <a:pPr>
              <a:buFontTx/>
              <a:buNone/>
              <a:defRPr/>
            </a:pPr>
            <a:r>
              <a:rPr lang="th-TH" sz="2500" b="1" dirty="0" smtClean="0">
                <a:latin typeface="TH SarabunIT๙" pitchFamily="34" charset="-34"/>
                <a:cs typeface="TH SarabunIT๙" pitchFamily="34" charset="-34"/>
              </a:rPr>
              <a:t>	  11.3 คุณภาพการศึกษา ควรแต่งตั้งคณะทำงานในการปฏิรูปการผลิตบัณฑิตให้มี</a:t>
            </a:r>
          </a:p>
          <a:p>
            <a:pPr>
              <a:buFontTx/>
              <a:buNone/>
              <a:defRPr/>
            </a:pPr>
            <a:r>
              <a:rPr lang="th-TH" sz="2500" b="1" dirty="0" smtClean="0">
                <a:latin typeface="TH SarabunIT๙" pitchFamily="34" charset="-34"/>
                <a:cs typeface="TH SarabunIT๙" pitchFamily="34" charset="-34"/>
              </a:rPr>
              <a:t>		  คุณภาพ กำหนดแนวทางเกี่ยวกับการจัดการเรียน การสอน</a:t>
            </a:r>
            <a:endParaRPr lang="th-TH" sz="2500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794627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A3B18AB-9BD4-4A6C-BA36-F2FBAF2F437D}" type="slidenum">
              <a:rPr lang="en-US" smtClean="0">
                <a:latin typeface="Arial" charset="0"/>
              </a:rPr>
              <a:pPr/>
              <a:t>17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428596" y="166686"/>
          <a:ext cx="8458200" cy="62627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9565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1828FAB-54DE-4DE3-885E-3C14F3BC4201}" type="slidenum">
              <a:rPr lang="en-US" smtClean="0">
                <a:latin typeface="Arial" charset="0"/>
              </a:rPr>
              <a:pPr/>
              <a:t>18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69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หน้าที่คณะกรรมการสภามหาวิทยาลัย</a:t>
            </a:r>
          </a:p>
        </p:txBody>
      </p:sp>
      <p:sp>
        <p:nvSpPr>
          <p:cNvPr id="79769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ส่งเสริมให้มีการบริหารความเสี่ยงและการควบคุมภายใน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กำกับนโยบาย ให้คำเสนอแนะแผนบริหารความเสี่ยงและการจัดการควบคุมภายใน</a:t>
            </a:r>
          </a:p>
          <a:p>
            <a:pPr marL="514350" indent="-514350" eaLnBrk="1" hangingPunct="1">
              <a:buFontTx/>
              <a:buNone/>
            </a:pPr>
            <a:endParaRPr lang="th-TH" b="1" smtClean="0"/>
          </a:p>
        </p:txBody>
      </p:sp>
      <p:sp>
        <p:nvSpPr>
          <p:cNvPr id="797699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A12BDA1-8473-411F-9609-57718059D08E}" type="slidenum">
              <a:rPr lang="en-US" smtClean="0">
                <a:latin typeface="Arial" charset="0"/>
              </a:rPr>
              <a:pPr/>
              <a:t>19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Title 1"/>
          <p:cNvSpPr>
            <a:spLocks noGrp="1"/>
          </p:cNvSpPr>
          <p:nvPr>
            <p:ph type="title"/>
          </p:nvPr>
        </p:nvSpPr>
        <p:spPr>
          <a:xfrm>
            <a:off x="685800" y="762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ขอบเขตการอบรม</a:t>
            </a:r>
          </a:p>
        </p:txBody>
      </p:sp>
      <p:sp>
        <p:nvSpPr>
          <p:cNvPr id="117763" name="Content Placeholder 2"/>
          <p:cNvSpPr>
            <a:spLocks noGrp="1"/>
          </p:cNvSpPr>
          <p:nvPr>
            <p:ph idx="1"/>
          </p:nvPr>
        </p:nvSpPr>
        <p:spPr>
          <a:xfrm>
            <a:off x="250825" y="981075"/>
            <a:ext cx="8893175" cy="53340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th-TH" sz="2300" b="1" dirty="0" smtClean="0">
                <a:latin typeface="TH SarabunIT๙" pitchFamily="34" charset="-34"/>
                <a:cs typeface="TH SarabunIT๙" pitchFamily="34" charset="-34"/>
              </a:rPr>
              <a:t>   </a:t>
            </a:r>
            <a:r>
              <a:rPr lang="th-TH" sz="2700" b="1" dirty="0" smtClean="0">
                <a:latin typeface="TH SarabunIT๙" pitchFamily="34" charset="-34"/>
                <a:cs typeface="TH SarabunIT๙" pitchFamily="34" charset="-34"/>
              </a:rPr>
              <a:t>วัตถุประสงค์และความจำเป็นของการบริหารความเสี่ยงและการควบคุมภายใน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th-TH" sz="2700" b="1" dirty="0" smtClean="0">
                <a:latin typeface="TH SarabunIT๙" pitchFamily="34" charset="-34"/>
                <a:cs typeface="TH SarabunIT๙" pitchFamily="34" charset="-34"/>
              </a:rPr>
              <a:t>   องค์ประกอบของการบริหารความเสี่ยง ความหมายและ    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th-TH" sz="2700" b="1" dirty="0" smtClean="0">
                <a:latin typeface="TH SarabunIT๙" pitchFamily="34" charset="-34"/>
                <a:cs typeface="TH SarabunIT๙" pitchFamily="34" charset="-34"/>
              </a:rPr>
              <a:t>         คำจำกัดความของการบริหารความเสี่ยง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th-TH" sz="2700" b="1" dirty="0" smtClean="0">
                <a:latin typeface="TH SarabunIT๙" pitchFamily="34" charset="-34"/>
                <a:cs typeface="TH SarabunIT๙" pitchFamily="34" charset="-34"/>
              </a:rPr>
              <a:t>การนำกรอบ </a:t>
            </a:r>
            <a:r>
              <a:rPr lang="en-US" sz="2700" b="1" dirty="0" smtClean="0">
                <a:latin typeface="TH SarabunIT๙" pitchFamily="34" charset="-34"/>
                <a:cs typeface="TH SarabunIT๙" pitchFamily="34" charset="-34"/>
              </a:rPr>
              <a:t>Enterprise Risk Management </a:t>
            </a:r>
            <a:r>
              <a:rPr lang="th-TH" sz="2700" b="1" dirty="0" smtClean="0">
                <a:latin typeface="TH SarabunIT๙" pitchFamily="34" charset="-34"/>
                <a:cs typeface="TH SarabunIT๙" pitchFamily="34" charset="-34"/>
              </a:rPr>
              <a:t>สู่การปฏิบัติ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th-TH" sz="2700" b="1" dirty="0" smtClean="0">
                <a:latin typeface="TH SarabunIT๙" pitchFamily="34" charset="-34"/>
                <a:cs typeface="TH SarabunIT๙" pitchFamily="34" charset="-34"/>
              </a:rPr>
              <a:t>ขั้นตอนที่ </a:t>
            </a:r>
            <a:r>
              <a:rPr lang="en-US" sz="2700" b="1" dirty="0" smtClean="0">
                <a:latin typeface="TH SarabunIT๙" pitchFamily="34" charset="-34"/>
                <a:cs typeface="TH SarabunIT๙" pitchFamily="34" charset="-34"/>
              </a:rPr>
              <a:t>1  </a:t>
            </a:r>
            <a:r>
              <a:rPr lang="th-TH" sz="2700" b="1" dirty="0" smtClean="0">
                <a:latin typeface="TH SarabunIT๙" pitchFamily="34" charset="-34"/>
                <a:cs typeface="TH SarabunIT๙" pitchFamily="34" charset="-34"/>
              </a:rPr>
              <a:t>กำหนดวัตถุประสงค์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th-TH" sz="2700" b="1" dirty="0" smtClean="0">
                <a:latin typeface="TH SarabunIT๙" pitchFamily="34" charset="-34"/>
                <a:cs typeface="TH SarabunIT๙" pitchFamily="34" charset="-34"/>
              </a:rPr>
              <a:t>ขั้นตอนที่ </a:t>
            </a:r>
            <a:r>
              <a:rPr lang="en-US" sz="2700" b="1" dirty="0" smtClean="0">
                <a:latin typeface="TH SarabunIT๙" pitchFamily="34" charset="-34"/>
                <a:cs typeface="TH SarabunIT๙" pitchFamily="34" charset="-34"/>
              </a:rPr>
              <a:t>2  </a:t>
            </a:r>
            <a:r>
              <a:rPr lang="th-TH" sz="2700" b="1" dirty="0" smtClean="0">
                <a:latin typeface="TH SarabunIT๙" pitchFamily="34" charset="-34"/>
                <a:cs typeface="TH SarabunIT๙" pitchFamily="34" charset="-34"/>
              </a:rPr>
              <a:t>ระบุความเสี่ยงและปัจจัยเสี่ยง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th-TH" sz="2700" b="1" dirty="0" smtClean="0">
                <a:latin typeface="TH SarabunIT๙" pitchFamily="34" charset="-34"/>
                <a:cs typeface="TH SarabunIT๙" pitchFamily="34" charset="-34"/>
              </a:rPr>
              <a:t>ขั้นตอนที่ </a:t>
            </a:r>
            <a:r>
              <a:rPr lang="en-US" sz="2700" b="1" dirty="0" smtClean="0">
                <a:latin typeface="TH SarabunIT๙" pitchFamily="34" charset="-34"/>
                <a:cs typeface="TH SarabunIT๙" pitchFamily="34" charset="-34"/>
              </a:rPr>
              <a:t>3  </a:t>
            </a:r>
            <a:r>
              <a:rPr lang="th-TH" sz="2700" b="1" dirty="0" smtClean="0">
                <a:latin typeface="TH SarabunIT๙" pitchFamily="34" charset="-34"/>
                <a:cs typeface="TH SarabunIT๙" pitchFamily="34" charset="-34"/>
              </a:rPr>
              <a:t>ประเมินความเสี่ยง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th-TH" sz="2700" b="1" dirty="0" smtClean="0">
                <a:latin typeface="TH SarabunIT๙" pitchFamily="34" charset="-34"/>
                <a:cs typeface="TH SarabunIT๙" pitchFamily="34" charset="-34"/>
              </a:rPr>
              <a:t>ขั้นตอนที่ </a:t>
            </a:r>
            <a:r>
              <a:rPr lang="en-US" sz="2700" b="1" dirty="0" smtClean="0">
                <a:latin typeface="TH SarabunIT๙" pitchFamily="34" charset="-34"/>
                <a:cs typeface="TH SarabunIT๙" pitchFamily="34" charset="-34"/>
              </a:rPr>
              <a:t>4  </a:t>
            </a:r>
            <a:r>
              <a:rPr lang="th-TH" sz="2700" b="1" dirty="0" smtClean="0">
                <a:latin typeface="TH SarabunIT๙" pitchFamily="34" charset="-34"/>
                <a:cs typeface="TH SarabunIT๙" pitchFamily="34" charset="-34"/>
              </a:rPr>
              <a:t>ประเมินมาตรการควบคุมภายใน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th-TH" sz="2700" b="1" dirty="0" smtClean="0">
                <a:latin typeface="TH SarabunIT๙" pitchFamily="34" charset="-34"/>
                <a:cs typeface="TH SarabunIT๙" pitchFamily="34" charset="-34"/>
              </a:rPr>
              <a:t>ขั้นตอนที่ </a:t>
            </a:r>
            <a:r>
              <a:rPr lang="en-US" sz="2700" b="1" dirty="0" smtClean="0">
                <a:latin typeface="TH SarabunIT๙" pitchFamily="34" charset="-34"/>
                <a:cs typeface="TH SarabunIT๙" pitchFamily="34" charset="-34"/>
              </a:rPr>
              <a:t>5  </a:t>
            </a:r>
            <a:r>
              <a:rPr lang="th-TH" sz="2700" b="1" dirty="0" smtClean="0">
                <a:latin typeface="TH SarabunIT๙" pitchFamily="34" charset="-34"/>
                <a:cs typeface="TH SarabunIT๙" pitchFamily="34" charset="-34"/>
              </a:rPr>
              <a:t>บริหาร/จัดการความเสี่ยง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th-TH" sz="2700" b="1" dirty="0" smtClean="0">
                <a:latin typeface="TH SarabunIT๙" pitchFamily="34" charset="-34"/>
                <a:cs typeface="TH SarabunIT๙" pitchFamily="34" charset="-34"/>
              </a:rPr>
              <a:t>ขั้นตอนที่ </a:t>
            </a:r>
            <a:r>
              <a:rPr lang="en-US" sz="2700" b="1" dirty="0" smtClean="0">
                <a:latin typeface="TH SarabunIT๙" pitchFamily="34" charset="-34"/>
                <a:cs typeface="TH SarabunIT๙" pitchFamily="34" charset="-34"/>
              </a:rPr>
              <a:t>6  </a:t>
            </a:r>
            <a:r>
              <a:rPr lang="th-TH" sz="2700" b="1" dirty="0" smtClean="0">
                <a:latin typeface="TH SarabunIT๙" pitchFamily="34" charset="-34"/>
                <a:cs typeface="TH SarabunIT๙" pitchFamily="34" charset="-34"/>
              </a:rPr>
              <a:t>จัดทำรายงานการบริหารความเสี่ยงและการควบคุมภายใน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th-TH" sz="2700" b="1" dirty="0" smtClean="0">
                <a:latin typeface="TH SarabunIT๙" pitchFamily="34" charset="-34"/>
                <a:cs typeface="TH SarabunIT๙" pitchFamily="34" charset="-34"/>
              </a:rPr>
              <a:t>ขั้นตอนที่ </a:t>
            </a:r>
            <a:r>
              <a:rPr lang="en-US" sz="2700" b="1" dirty="0" smtClean="0">
                <a:latin typeface="TH SarabunIT๙" pitchFamily="34" charset="-34"/>
                <a:cs typeface="TH SarabunIT๙" pitchFamily="34" charset="-34"/>
              </a:rPr>
              <a:t>7  </a:t>
            </a:r>
            <a:r>
              <a:rPr lang="th-TH" sz="2700" b="1" dirty="0" smtClean="0">
                <a:latin typeface="TH SarabunIT๙" pitchFamily="34" charset="-34"/>
                <a:cs typeface="TH SarabunIT๙" pitchFamily="34" charset="-34"/>
              </a:rPr>
              <a:t>ติดตามผลและทบทวน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sz="2300" b="1" dirty="0" smtClean="0">
                <a:latin typeface="TH SarabunIT๙" pitchFamily="34" charset="-34"/>
                <a:cs typeface="TH SarabunIT๙" pitchFamily="34" charset="-34"/>
              </a:rPr>
              <a:t> 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endParaRPr lang="th-TH" sz="2300" b="1" dirty="0" smtClean="0">
              <a:solidFill>
                <a:srgbClr val="FF0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778243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7F89D5C-3CC8-4B94-9941-E97CC329CF24}" type="slidenum">
              <a:rPr lang="en-US" smtClean="0">
                <a:latin typeface="Arial" charset="0"/>
              </a:rPr>
              <a:pPr/>
              <a:t>2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21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/>
          <a:lstStyle/>
          <a:p>
            <a:pPr eaLnBrk="1" hangingPunct="1"/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หน้าที่คณะกรรมการตรวจสอบ มร.</a:t>
            </a:r>
          </a:p>
        </p:txBody>
      </p:sp>
      <p:sp>
        <p:nvSpPr>
          <p:cNvPr id="798722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401050" cy="5500688"/>
          </a:xfrm>
        </p:spPr>
        <p:txBody>
          <a:bodyPr/>
          <a:lstStyle/>
          <a:p>
            <a:pPr marL="514350" indent="-514350" eaLnBrk="1" hangingPunct="1">
              <a:buFontTx/>
              <a:buAutoNum type="thaiNumPeriod"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ตรวจสอบให้มหาวิทยาลัยมีการรายงานทางการเงินที่ถูกต้อง</a:t>
            </a:r>
          </a:p>
          <a:p>
            <a:pPr marL="514350" indent="-514350" eaLnBrk="1" hangingPunct="1">
              <a:buFontTx/>
              <a:buAutoNum type="thaiNumPeriod"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รับผิดชอบในการจัดวางระบบและดำเนินการตรวจสอบภายใน</a:t>
            </a:r>
          </a:p>
          <a:p>
            <a:pPr marL="514350" indent="-514350" eaLnBrk="1" hangingPunct="1">
              <a:buFontTx/>
              <a:buAutoNum type="thaiNumPeriod"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ตรวจสอบการดำเนินงานการเงินและบัญชีและการควบคุมภายใน</a:t>
            </a:r>
          </a:p>
          <a:p>
            <a:pPr marL="514350" indent="-514350" eaLnBrk="1" hangingPunct="1">
              <a:buFontTx/>
              <a:buAutoNum type="thaiNumPeriod"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การประเมินและการบริหารความเสี่ยง</a:t>
            </a:r>
          </a:p>
          <a:p>
            <a:pPr marL="514350" indent="-514350" eaLnBrk="1" hangingPunct="1">
              <a:buFontTx/>
              <a:buAutoNum type="thaiNumPeriod"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ทำหน้าที่ติดตามและประเมินผลการดำเนินงานตามมติสภามหาวิทยาลัยในเรื่องที่สภามหาวิทยาลัยมอบหมาย</a:t>
            </a:r>
          </a:p>
          <a:p>
            <a:pPr marL="514350" indent="-514350" eaLnBrk="1" hangingPunct="1">
              <a:buFontTx/>
              <a:buAutoNum type="thaiNumPeriod"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เสนอแนะเกี่ยวกับการตรวจสอบและประเมินการบริหารจัดการเสนอต่ออธิการบดี</a:t>
            </a:r>
          </a:p>
          <a:p>
            <a:pPr marL="514350" indent="-514350" eaLnBrk="1" hangingPunct="1">
              <a:buFontTx/>
              <a:buAutoNum type="thaiNumPeriod"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ต้องรายงานผลการปฏิบัติงานต่อสภามหาวิทยาลัยอย่างสม่ำเสมอทุก ๆ ระยะเวลาตามที่สภามหาวิทยาลัยกำหนด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endParaRPr lang="th-TH" b="1" smtClean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798723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9F6479C-49C5-4ADF-970D-5BFFEF00EF6F}" type="slidenum">
              <a:rPr lang="en-US" smtClean="0">
                <a:latin typeface="Arial" charset="0"/>
              </a:rPr>
              <a:pPr/>
              <a:t>20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0769" name="Title 1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642938"/>
          </a:xfrm>
        </p:spPr>
        <p:txBody>
          <a:bodyPr/>
          <a:lstStyle/>
          <a:p>
            <a:pPr eaLnBrk="1" hangingPunct="1"/>
            <a:r>
              <a:rPr lang="th-TH" sz="3600" b="1" smtClean="0">
                <a:latin typeface="TH SarabunIT๙" pitchFamily="34" charset="-34"/>
                <a:cs typeface="TH SarabunIT๙" pitchFamily="34" charset="-34"/>
              </a:rPr>
              <a:t>หน้าที่อธิการบดี</a:t>
            </a:r>
          </a:p>
        </p:txBody>
      </p:sp>
      <p:sp>
        <p:nvSpPr>
          <p:cNvPr id="800770" name="Content Placeholder 2"/>
          <p:cNvSpPr>
            <a:spLocks noGrp="1"/>
          </p:cNvSpPr>
          <p:nvPr>
            <p:ph idx="1"/>
          </p:nvPr>
        </p:nvSpPr>
        <p:spPr>
          <a:xfrm>
            <a:off x="457200" y="785813"/>
            <a:ext cx="8229600" cy="5857875"/>
          </a:xfrm>
        </p:spPr>
        <p:txBody>
          <a:bodyPr/>
          <a:lstStyle/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th-TH" sz="2800" b="1" smtClean="0">
                <a:latin typeface="TH SarabunIT๙" pitchFamily="34" charset="-34"/>
                <a:cs typeface="TH SarabunIT๙" pitchFamily="34" charset="-34"/>
              </a:rPr>
              <a:t>กำหนดแนวนโยบายการบริหารความเสี่ยงและการควบคุมภายในเพื่อให้หน่วยงานต่าง ๆ นำไปฏิบัติทั่วทั้งองค์การ โดยมีการเชื่อมโยงกับวิสัยทัศน์พันธกิจ และเป้าประสงค์ขององค์การและมีการบูรณาการร่วมกัน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th-TH" sz="2800" b="1" smtClean="0">
                <a:latin typeface="TH SarabunIT๙" pitchFamily="34" charset="-34"/>
                <a:cs typeface="TH SarabunIT๙" pitchFamily="34" charset="-34"/>
              </a:rPr>
              <a:t>ติดตามความเสี่ยงที่สำคัญ และกำกับการบริหารความเสี่ยงและการควบคุมภายใน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th-TH" sz="2800" b="1" smtClean="0">
                <a:latin typeface="TH SarabunIT๙" pitchFamily="34" charset="-34"/>
                <a:cs typeface="TH SarabunIT๙" pitchFamily="34" charset="-34"/>
              </a:rPr>
              <a:t>ให้ความเห็นชอบแผนการบริหารความเสี่ยงและการควบคุมภายในของมหาวิทยาลัยรามคำแหง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th-TH" sz="2800" b="1" smtClean="0">
                <a:latin typeface="TH SarabunIT๙" pitchFamily="34" charset="-34"/>
                <a:cs typeface="TH SarabunIT๙" pitchFamily="34" charset="-34"/>
              </a:rPr>
              <a:t>เสนอรายงานผลการบริหารความเสี่ยงและการควบคุมภายใน ต่อสภามหาวิทยาลัย ภายใน คณะกรรมการตรวจสอบประจำมหาวิทยาลัย ฯ ทุกสิ้นปีงบประมาณ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th-TH" sz="2800" b="1" smtClean="0">
                <a:latin typeface="TH SarabunIT๙" pitchFamily="34" charset="-34"/>
                <a:cs typeface="TH SarabunIT๙" pitchFamily="34" charset="-34"/>
              </a:rPr>
              <a:t>เสนอรายงานการควบคุมภายใน (ตามระเบียบ ฯ คตง.ข้อ </a:t>
            </a:r>
            <a:r>
              <a:rPr lang="en-US" sz="2800" b="1" smtClean="0">
                <a:latin typeface="TH SarabunIT๙" pitchFamily="34" charset="-34"/>
                <a:cs typeface="TH SarabunIT๙" pitchFamily="34" charset="-34"/>
              </a:rPr>
              <a:t>6 )</a:t>
            </a:r>
            <a:r>
              <a:rPr lang="th-TH" sz="2800" b="1" smtClean="0">
                <a:latin typeface="TH SarabunIT๙" pitchFamily="34" charset="-34"/>
                <a:cs typeface="TH SarabunIT๙" pitchFamily="34" charset="-34"/>
              </a:rPr>
              <a:t>ต่อคณะกรรมการตรวจเงินแผ่นดิน และปลัดกระทรวงศึกษาธิการ ภายใน </a:t>
            </a:r>
            <a:r>
              <a:rPr lang="en-US" sz="2800" b="1" smtClean="0">
                <a:latin typeface="TH SarabunIT๙" pitchFamily="34" charset="-34"/>
                <a:cs typeface="TH SarabunIT๙" pitchFamily="34" charset="-34"/>
              </a:rPr>
              <a:t>90 </a:t>
            </a:r>
            <a:r>
              <a:rPr lang="th-TH" sz="2800" b="1" smtClean="0">
                <a:latin typeface="TH SarabunIT๙" pitchFamily="34" charset="-34"/>
                <a:cs typeface="TH SarabunIT๙" pitchFamily="34" charset="-34"/>
              </a:rPr>
              <a:t>วัน นับจากวันสิ้นปีงบประมาณ</a:t>
            </a:r>
          </a:p>
        </p:txBody>
      </p:sp>
      <p:sp>
        <p:nvSpPr>
          <p:cNvPr id="800771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1D73177-5B2C-4C31-B351-9F226172046B}" type="slidenum">
              <a:rPr lang="en-US" smtClean="0">
                <a:latin typeface="Arial" charset="0"/>
              </a:rPr>
              <a:pPr/>
              <a:t>21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17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sz="3600" b="1" smtClean="0">
                <a:latin typeface="TH SarabunIT๙" pitchFamily="34" charset="-34"/>
                <a:cs typeface="TH SarabunIT๙" pitchFamily="34" charset="-34"/>
              </a:rPr>
              <a:t>หน้าที่คณะกรรมการบริหารความเสี่ยงและการควบคุมภายใน มหาวิทยาลัยรามคำแหง</a:t>
            </a:r>
          </a:p>
        </p:txBody>
      </p:sp>
      <p:sp>
        <p:nvSpPr>
          <p:cNvPr id="801794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29175"/>
          </a:xfrm>
        </p:spPr>
        <p:txBody>
          <a:bodyPr/>
          <a:lstStyle/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th-TH" sz="3000" b="1" smtClean="0">
                <a:latin typeface="TH SarabunIT๙" pitchFamily="34" charset="-34"/>
                <a:cs typeface="TH SarabunIT๙" pitchFamily="34" charset="-34"/>
              </a:rPr>
              <a:t>กำหนดนโยบาย แนวทางในการบริหารความเสี่ยงและการควบคุมภายในมหาวิทยาลัย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th-TH" sz="3000" b="1" smtClean="0">
                <a:latin typeface="TH SarabunIT๙" pitchFamily="34" charset="-34"/>
                <a:cs typeface="TH SarabunIT๙" pitchFamily="34" charset="-34"/>
              </a:rPr>
              <a:t>เสนอมาตรการการจัดการความเสี่ยงและพิจารณาแผนบริการความเสี่ยงและการควบคุมภายในของมหาวิทยาลัย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th-TH" sz="3000" b="1" smtClean="0">
                <a:latin typeface="TH SarabunIT๙" pitchFamily="34" charset="-34"/>
                <a:cs typeface="TH SarabunIT๙" pitchFamily="34" charset="-34"/>
              </a:rPr>
              <a:t>ควบคุมและติดตามประเมินผลการดำเนินการตามแผนบริหารความเสี่ยงและการควบคุมภายใน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th-TH" sz="3000" b="1" smtClean="0">
                <a:latin typeface="TH SarabunIT๙" pitchFamily="34" charset="-34"/>
                <a:cs typeface="TH SarabunIT๙" pitchFamily="34" charset="-34"/>
              </a:rPr>
              <a:t>ส่งเสริม สนับสนุน และให้คำปรึกษาแนะนำในการดำเนินงานของกรรมการดำเนินงานบริหารความเสี่ยงและการควบคุมภายในมหาวิทยาลัยรามคำแหง</a:t>
            </a:r>
          </a:p>
        </p:txBody>
      </p:sp>
      <p:sp>
        <p:nvSpPr>
          <p:cNvPr id="801795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8B61A1B-34F8-43CA-A7A0-970D6E34358D}" type="slidenum">
              <a:rPr lang="en-US" smtClean="0">
                <a:latin typeface="Arial" charset="0"/>
              </a:rPr>
              <a:pPr/>
              <a:t>22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281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3600" b="1" smtClean="0">
                <a:latin typeface="TH SarabunIT๙" pitchFamily="34" charset="-34"/>
                <a:cs typeface="TH SarabunIT๙" pitchFamily="34" charset="-34"/>
              </a:rPr>
              <a:t>หน้าที่คณะกรรมการดำเนินงานบริหารความเสี่ยงและการควบคุมภายใน มหาวิทยาลัยรามคำแหง</a:t>
            </a:r>
          </a:p>
        </p:txBody>
      </p:sp>
      <p:sp>
        <p:nvSpPr>
          <p:cNvPr id="802818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29175"/>
          </a:xfrm>
        </p:spPr>
        <p:txBody>
          <a:bodyPr/>
          <a:lstStyle/>
          <a:p>
            <a:pPr marL="514350" indent="-514350">
              <a:buFont typeface="Angsana New" pitchFamily="18" charset="-34"/>
              <a:buAutoNum type="thaiNumPeriod"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นำนโยบายจากคณะกรรมการบริหารความเสี่ยงและการควบคุมภายในมหาวิทยาลัยรามคำแหง ถ่ายทอดไปสู่การปฏิบัติของทุกภาคส่วนในมหาวิทยาลัย</a:t>
            </a:r>
          </a:p>
          <a:p>
            <a:pPr marL="514350" indent="-514350">
              <a:buFont typeface="Angsana New" pitchFamily="18" charset="-34"/>
              <a:buAutoNum type="thaiNumPeriod"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ปรับปรุงคู่มือการบริหารความเสี่ยงและการควบคุมภายใน</a:t>
            </a:r>
          </a:p>
          <a:p>
            <a:pPr marL="514350" indent="-514350">
              <a:buFont typeface="Angsana New" pitchFamily="18" charset="-34"/>
              <a:buAutoNum type="thaiNumPeriod"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สนับสนุนให้ทุกภาคส่วนงานในมหาวิทยาลัย วิเคราะห์ประเมินความเสี่ยง และจัดทำแผนการบริหารความเสี่ยงอย่างเหมาะสม</a:t>
            </a:r>
          </a:p>
          <a:p>
            <a:pPr marL="514350" indent="-514350">
              <a:buFont typeface="Angsana New" pitchFamily="18" charset="-34"/>
              <a:buAutoNum type="thaiNumPeriod"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รวบรวม/ระบุ/วิเคราะห์ และประเมินความเสี่ยงระดับมหาวิทยาลัย</a:t>
            </a:r>
          </a:p>
          <a:p>
            <a:pPr marL="514350" indent="-514350">
              <a:buFont typeface="Angsana New" pitchFamily="18" charset="-34"/>
              <a:buAutoNum type="thaiNumPeriod"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ร่างแผนการดำเนินงานบริหารความเสี่ยงและการควบคุมภายในของมหาวิทยาลัย</a:t>
            </a:r>
          </a:p>
        </p:txBody>
      </p:sp>
      <p:sp>
        <p:nvSpPr>
          <p:cNvPr id="802819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ADD6126-524F-418F-A502-EAF6888C98D4}" type="slidenum">
              <a:rPr lang="en-US" smtClean="0">
                <a:latin typeface="Arial" charset="0"/>
              </a:rPr>
              <a:pPr/>
              <a:t>23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84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3200" b="1" smtClean="0">
                <a:latin typeface="TH SarabunIT๙" pitchFamily="34" charset="-34"/>
                <a:cs typeface="TH SarabunIT๙" pitchFamily="34" charset="-34"/>
              </a:rPr>
              <a:t>หน้าที่คณะกรรมการดำเนินงานบริหารความเสี่ยงและการควบคุมภายใน มหาวิทยาลัยรามคำแหง (ต่อ)</a:t>
            </a:r>
          </a:p>
        </p:txBody>
      </p:sp>
      <p:sp>
        <p:nvSpPr>
          <p:cNvPr id="803842" name="Content Placeholder 2"/>
          <p:cNvSpPr>
            <a:spLocks noGrp="1"/>
          </p:cNvSpPr>
          <p:nvPr>
            <p:ph idx="1"/>
          </p:nvPr>
        </p:nvSpPr>
        <p:spPr>
          <a:xfrm>
            <a:off x="457200" y="1628775"/>
            <a:ext cx="8229600" cy="4997450"/>
          </a:xfrm>
        </p:spPr>
        <p:txBody>
          <a:bodyPr/>
          <a:lstStyle/>
          <a:p>
            <a:pPr marL="514350" indent="-514350">
              <a:buFontTx/>
              <a:buAutoNum type="thaiNumPeriod" startAt="6"/>
            </a:pPr>
            <a:r>
              <a:rPr lang="th-TH" sz="2800" b="1" smtClean="0">
                <a:latin typeface="TH SarabunIT๙" pitchFamily="34" charset="-34"/>
                <a:cs typeface="TH SarabunIT๙" pitchFamily="34" charset="-34"/>
              </a:rPr>
              <a:t>จัดทำแผนบริหารความเสี่ยงพร้อมเสนอมาตรการจัดการความเสี่ยงและการควบคุมภายในของมหาวิทยาลัย</a:t>
            </a:r>
          </a:p>
          <a:p>
            <a:pPr marL="514350" indent="-514350">
              <a:buFontTx/>
              <a:buAutoNum type="thaiNumPeriod" startAt="6"/>
            </a:pPr>
            <a:r>
              <a:rPr lang="th-TH" sz="2800" b="1" smtClean="0">
                <a:latin typeface="TH SarabunIT๙" pitchFamily="34" charset="-34"/>
                <a:cs typeface="TH SarabunIT๙" pitchFamily="34" charset="-34"/>
              </a:rPr>
              <a:t>ติดตามประเมินผลการดำเนินงานตามแผนบริหารความเสี่ยงและการควบคุมภายในเสนอต่อผู้บริหารมหาวิทยลัย พร้อมทบทวนและกำหนดแนวทางปรับปรุงพัฒนาแผนบริหารความเสี่ยงและการควบคุมภายในให้เหมาะสมกับสภาพแวดล้อมทั้งภายในและภายนอกมหาวิทยาลัย</a:t>
            </a:r>
          </a:p>
          <a:p>
            <a:pPr marL="514350" indent="-514350">
              <a:buFontTx/>
              <a:buAutoNum type="thaiNumPeriod" startAt="6"/>
            </a:pPr>
            <a:r>
              <a:rPr lang="th-TH" sz="2800" b="1" smtClean="0">
                <a:latin typeface="TH SarabunIT๙" pitchFamily="34" charset="-34"/>
                <a:cs typeface="TH SarabunIT๙" pitchFamily="34" charset="-34"/>
              </a:rPr>
              <a:t>จัดทำรายงานการควบคุมภายใน (ตามระเบียบ ฯคตง.ข้อ ๖) เสนอต่ออธิการบดี</a:t>
            </a:r>
          </a:p>
          <a:p>
            <a:pPr marL="514350" indent="-514350">
              <a:buFontTx/>
              <a:buAutoNum type="thaiNumPeriod" startAt="6"/>
            </a:pPr>
            <a:r>
              <a:rPr lang="th-TH" sz="2800" b="1" smtClean="0">
                <a:latin typeface="TH SarabunIT๙" pitchFamily="34" charset="-34"/>
                <a:cs typeface="TH SarabunIT๙" pitchFamily="34" charset="-34"/>
              </a:rPr>
              <a:t>จัดทำระบบสารสนเทศความเสี่ยงและการควบคุมภายในของมหาวิทยาลัยที่ครบถ้วนสมบูรณ์เหมาะสม สามารถเป็นข้อมูลเพื่อการบริหารจัดการมหาวิทยาลัย</a:t>
            </a:r>
          </a:p>
        </p:txBody>
      </p:sp>
      <p:sp>
        <p:nvSpPr>
          <p:cNvPr id="803843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11D6242-1206-41F6-B590-0F933869790A}" type="slidenum">
              <a:rPr lang="en-US" smtClean="0">
                <a:latin typeface="Arial" charset="0"/>
              </a:rPr>
              <a:pPr/>
              <a:t>24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86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sz="3600" b="1" smtClean="0">
                <a:latin typeface="TH SarabunIT๙" pitchFamily="34" charset="-34"/>
                <a:cs typeface="TH SarabunIT๙" pitchFamily="34" charset="-34"/>
              </a:rPr>
              <a:t>หน้าที่รองอธิการบดีสาขา ฯ /คณบดี / ผู้อำนวยการ/</a:t>
            </a:r>
            <a:br>
              <a:rPr lang="th-TH" sz="3600" b="1" smtClean="0">
                <a:latin typeface="TH SarabunIT๙" pitchFamily="34" charset="-34"/>
                <a:cs typeface="TH SarabunIT๙" pitchFamily="34" charset="-34"/>
              </a:rPr>
            </a:br>
            <a:r>
              <a:rPr lang="th-TH" sz="3600" b="1" smtClean="0">
                <a:latin typeface="TH SarabunIT๙" pitchFamily="34" charset="-34"/>
                <a:cs typeface="TH SarabunIT๙" pitchFamily="34" charset="-34"/>
              </a:rPr>
              <a:t>หัวหน้าหน่วยงาน</a:t>
            </a:r>
          </a:p>
        </p:txBody>
      </p:sp>
      <p:sp>
        <p:nvSpPr>
          <p:cNvPr id="80486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th-TH" sz="2800" b="1" smtClean="0">
                <a:latin typeface="TH SarabunIT๙" pitchFamily="34" charset="-34"/>
                <a:cs typeface="TH SarabunIT๙" pitchFamily="34" charset="-34"/>
              </a:rPr>
              <a:t>ส่งเสริมให้มีการบริหารความเสี่ยงและการควบคุมภายในของหน่วยงาน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th-TH" sz="2800" b="1" smtClean="0">
                <a:latin typeface="TH SarabunIT๙" pitchFamily="34" charset="-34"/>
                <a:cs typeface="TH SarabunIT๙" pitchFamily="34" charset="-34"/>
              </a:rPr>
              <a:t>กำหนดนโยบายแนวทางการดำเนินงานบริหารความเสี่ยงและการควบคุมภายในของหน่วยงานให้สอดคล้องกับนโยบายของมหาวิทยาลัย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th-TH" sz="2800" b="1" smtClean="0">
                <a:latin typeface="TH SarabunIT๙" pitchFamily="34" charset="-34"/>
                <a:cs typeface="TH SarabunIT๙" pitchFamily="34" charset="-34"/>
              </a:rPr>
              <a:t>ส่งเสริมให้บุคลากรในหน่วยงานตะหนักถึงความสำคัญและการมมีส่วนร่วมในการดำเนินงานบริหารความเสี่ยง และการควบคุมภายใน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th-TH" sz="2800" b="1" smtClean="0">
                <a:latin typeface="TH SarabunIT๙" pitchFamily="34" charset="-34"/>
                <a:cs typeface="TH SarabunIT๙" pitchFamily="34" charset="-34"/>
              </a:rPr>
              <a:t>ให้ความเห็นชอบแผนการบริหารความเสี่ยงและการควบคุมภายในของหน่วยงาน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th-TH" sz="2800" b="1" smtClean="0">
                <a:latin typeface="TH SarabunIT๙" pitchFamily="34" charset="-34"/>
                <a:cs typeface="TH SarabunIT๙" pitchFamily="34" charset="-34"/>
              </a:rPr>
              <a:t>เสนอรายงานการควบคุมภายใน (ตามระเบียบ ฯ คตง.ข้อ</a:t>
            </a:r>
            <a:r>
              <a:rPr lang="en-US" sz="2800" b="1" smtClean="0">
                <a:latin typeface="TH SarabunIT๙" pitchFamily="34" charset="-34"/>
                <a:cs typeface="TH SarabunIT๙" pitchFamily="34" charset="-34"/>
              </a:rPr>
              <a:t> 6</a:t>
            </a:r>
            <a:r>
              <a:rPr lang="th-TH" sz="2800" b="1" smtClean="0">
                <a:latin typeface="TH SarabunIT๙" pitchFamily="34" charset="-34"/>
                <a:cs typeface="TH SarabunIT๙" pitchFamily="34" charset="-34"/>
              </a:rPr>
              <a:t>)                         ต่ออธิการบดี ทุกสิ้นปีงบประมาณ</a:t>
            </a:r>
          </a:p>
          <a:p>
            <a:pPr marL="514350" indent="-514350" eaLnBrk="1" hangingPunct="1">
              <a:buFontTx/>
              <a:buNone/>
            </a:pPr>
            <a:endParaRPr lang="th-TH" sz="2800" b="1" smtClean="0"/>
          </a:p>
        </p:txBody>
      </p:sp>
      <p:sp>
        <p:nvSpPr>
          <p:cNvPr id="804867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41A5314-A0FA-43F5-86A7-E134FD8E3ABA}" type="slidenum">
              <a:rPr lang="en-US" smtClean="0">
                <a:latin typeface="Arial" charset="0"/>
              </a:rPr>
              <a:pPr/>
              <a:t>25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8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3600" b="1" smtClean="0">
                <a:latin typeface="TH SarabunIT๙" pitchFamily="34" charset="-34"/>
                <a:cs typeface="TH SarabunIT๙" pitchFamily="34" charset="-34"/>
              </a:rPr>
              <a:t>หน้าที่รองอธิการบดีสาขา ฯ /คณบดี / ผู้อำนวยการ/หัวหน้าหน่วยงาน (ต่อ)</a:t>
            </a:r>
            <a:endParaRPr lang="th-TH" sz="3600" smtClean="0"/>
          </a:p>
        </p:txBody>
      </p:sp>
      <p:sp>
        <p:nvSpPr>
          <p:cNvPr id="80589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th-TH" smtClean="0"/>
              <a:t>๕. รายงานผลการติดตามการบริหารความเสี่ยงและการควบคุมภายในต่อประธานคณะกรรมการบริหารความเสียงและการควบคุมภายในมหาวิทยาลัยรามคำแหง  ภายใน ๓๐ วัน นับจากวันสิ้นภาคการศึกษาพร้อมทบทวนและกำหนดแนวทางปรับปรุงพัฒนาแผนบริหารความเสี่ยงและการควบคุมภายในให้เหมาะสมกับสถานการณ์</a:t>
            </a:r>
          </a:p>
          <a:p>
            <a:pPr>
              <a:buFontTx/>
              <a:buNone/>
            </a:pPr>
            <a:r>
              <a:rPr lang="th-TH" smtClean="0"/>
              <a:t>๖.  เสนอรายงานการควบคุมภายใน (ตามระเบียบ ฯ คตง.ข้อ๖) ต่อประธานคณะกรรมการบริหารความเสี่ยง และการควบคุมภายในมหาวิทยาลัยรามคำแหงภายใน ๔๕ วันนับจากวันสิ้นปีงบประมาณ</a:t>
            </a:r>
          </a:p>
        </p:txBody>
      </p:sp>
      <p:sp>
        <p:nvSpPr>
          <p:cNvPr id="805891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A9F522F-4DF3-4E2F-9E9B-CCB28C0549F8}" type="slidenum">
              <a:rPr lang="en-US" smtClean="0">
                <a:latin typeface="Arial" charset="0"/>
              </a:rPr>
              <a:pPr/>
              <a:t>26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913" name="Title 1"/>
          <p:cNvSpPr>
            <a:spLocks noGrp="1"/>
          </p:cNvSpPr>
          <p:nvPr>
            <p:ph type="title"/>
          </p:nvPr>
        </p:nvSpPr>
        <p:spPr>
          <a:xfrm>
            <a:off x="500063" y="214313"/>
            <a:ext cx="8229600" cy="1571625"/>
          </a:xfrm>
        </p:spPr>
        <p:txBody>
          <a:bodyPr/>
          <a:lstStyle/>
          <a:p>
            <a:pPr eaLnBrk="1" hangingPunct="1"/>
            <a:r>
              <a:rPr lang="th-TH" sz="3600" b="1" smtClean="0">
                <a:latin typeface="TH SarabunIT๙" pitchFamily="34" charset="-34"/>
                <a:cs typeface="TH SarabunIT๙" pitchFamily="34" charset="-34"/>
              </a:rPr>
              <a:t>หน้าที่คณะกรรมการบริหารและดำเนินงานบริหารความเสี่ยงของคณะ/สำนัก/สถาบัน/ศูนย์/กอง/สาขาฯ</a:t>
            </a:r>
          </a:p>
        </p:txBody>
      </p:sp>
      <p:sp>
        <p:nvSpPr>
          <p:cNvPr id="806914" name="Content Placeholder 2"/>
          <p:cNvSpPr>
            <a:spLocks noGrp="1"/>
          </p:cNvSpPr>
          <p:nvPr>
            <p:ph idx="1"/>
          </p:nvPr>
        </p:nvSpPr>
        <p:spPr>
          <a:xfrm>
            <a:off x="357188" y="1500188"/>
            <a:ext cx="8229600" cy="5214937"/>
          </a:xfrm>
        </p:spPr>
        <p:txBody>
          <a:bodyPr/>
          <a:lstStyle/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th-TH" sz="2800" b="1" smtClean="0">
                <a:latin typeface="TH SarabunIT๙" pitchFamily="34" charset="-34"/>
                <a:cs typeface="TH SarabunIT๙" pitchFamily="34" charset="-34"/>
              </a:rPr>
              <a:t>นำนำนโยบายการบริหารความเสี่ยง สู่การปฏิบัติที่เป็นรูปธรรม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th-TH" sz="2800" b="1" smtClean="0">
                <a:latin typeface="TH SarabunIT๙" pitchFamily="34" charset="-34"/>
                <a:cs typeface="TH SarabunIT๙" pitchFamily="34" charset="-34"/>
              </a:rPr>
              <a:t>รวบรวมข้อมูล ระบุความเสี่ยง วิเคราะห์ความเสี่ยง และประเมินความเสี่ยงของหน่วยงาน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th-TH" sz="2800" b="1" smtClean="0">
                <a:latin typeface="TH SarabunIT๙" pitchFamily="34" charset="-34"/>
                <a:cs typeface="TH SarabunIT๙" pitchFamily="34" charset="-34"/>
              </a:rPr>
              <a:t>จัดทำแผนบริหารความเสี่ยงพร้อมเสนอมาตรการจัดการความเสี่ยงและมาตรการควบคุมภายใน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th-TH" sz="2800" b="1" smtClean="0">
                <a:latin typeface="TH SarabunIT๙" pitchFamily="34" charset="-34"/>
                <a:cs typeface="TH SarabunIT๙" pitchFamily="34" charset="-34"/>
              </a:rPr>
              <a:t>ติดตามประเมินผลการดำเนินงานตามแผนบริหารความเสี่ยงและการควบคุมภายในและจัดทำรายงานเสนอต่ออธิการบดี พร้อมทบทวนกำหนดแนวทางปรับปรุงพัฒนาแผนความเสี่ยงให้เหมาะสมกับสภาพแวดล้อมทั้งภายในและภายนอก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th-TH" sz="2800" b="1" smtClean="0">
                <a:latin typeface="TH SarabunIT๙" pitchFamily="34" charset="-34"/>
                <a:cs typeface="TH SarabunIT๙" pitchFamily="34" charset="-34"/>
              </a:rPr>
              <a:t>จัดทำรายงานการควบคุมภายใน (ตามระเบียบ ฯ คตง.ข้อ </a:t>
            </a:r>
            <a:r>
              <a:rPr lang="en-US" sz="2800" b="1" smtClean="0">
                <a:latin typeface="TH SarabunIT๙" pitchFamily="34" charset="-34"/>
                <a:cs typeface="TH SarabunIT๙" pitchFamily="34" charset="-34"/>
              </a:rPr>
              <a:t>6</a:t>
            </a:r>
            <a:r>
              <a:rPr lang="th-TH" sz="2800" b="1" smtClean="0">
                <a:latin typeface="TH SarabunIT๙" pitchFamily="34" charset="-34"/>
                <a:cs typeface="TH SarabunIT๙" pitchFamily="34" charset="-34"/>
              </a:rPr>
              <a:t>) เสนอต่อคณบดี/ผู้อำนวยการ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endParaRPr lang="th-TH" sz="2800" b="1" smtClean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806915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61C837B-8533-4A8B-8E6F-E71367C1E5BA}" type="slidenum">
              <a:rPr lang="en-US" smtClean="0">
                <a:latin typeface="Arial" charset="0"/>
              </a:rPr>
              <a:pPr/>
              <a:t>27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9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ความเสี่ยง คือ.........</a:t>
            </a:r>
          </a:p>
        </p:txBody>
      </p:sp>
      <p:sp>
        <p:nvSpPr>
          <p:cNvPr id="80793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โอกาสที่จะเกิดความผิดพลาด ความเสียหาย การรั่วไหล </a:t>
            </a:r>
          </a:p>
          <a:p>
            <a:pPr eaLnBrk="1" hangingPunct="1">
              <a:buFontTx/>
              <a:buNone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ความสูญเปล่าหรือเหตุการณ์ที่ไม่พึงประสงค์ที่ทำให้งานไม่</a:t>
            </a:r>
          </a:p>
          <a:p>
            <a:pPr eaLnBrk="1" hangingPunct="1">
              <a:buFontTx/>
              <a:buNone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ประสบความสำเร็จตามวัตถุประสงค์และเป้าหมายที่กำหนด </a:t>
            </a:r>
            <a:r>
              <a:rPr lang="en-US" b="1" smtClean="0">
                <a:latin typeface="TH SarabunIT๙" pitchFamily="34" charset="-34"/>
                <a:cs typeface="TH SarabunIT๙" pitchFamily="34" charset="-34"/>
              </a:rPr>
              <a:t>:</a:t>
            </a:r>
          </a:p>
          <a:p>
            <a:pPr eaLnBrk="1" hangingPunct="1">
              <a:buFontTx/>
              <a:buNone/>
            </a:pPr>
            <a:r>
              <a:rPr lang="en-US" b="1" smtClean="0">
                <a:latin typeface="TH SarabunIT๙" pitchFamily="34" charset="-34"/>
                <a:cs typeface="TH SarabunIT๙" pitchFamily="34" charset="-34"/>
              </a:rPr>
              <a:t>	-   Internal Risk   </a:t>
            </a: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ความเสี่ยงภายใน (จุดอ่อน)</a:t>
            </a:r>
          </a:p>
          <a:p>
            <a:pPr eaLnBrk="1" hangingPunct="1">
              <a:buFontTx/>
              <a:buNone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en-US" b="1" smtClean="0">
                <a:latin typeface="TH SarabunIT๙" pitchFamily="34" charset="-34"/>
                <a:cs typeface="TH SarabunIT๙" pitchFamily="34" charset="-34"/>
              </a:rPr>
              <a:t>-   External Risk  </a:t>
            </a: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ความเสี่ยงภายนอก (อุปสรรค)</a:t>
            </a:r>
          </a:p>
        </p:txBody>
      </p:sp>
      <p:sp>
        <p:nvSpPr>
          <p:cNvPr id="807939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507B2CF-5864-40F0-A616-83A9F7DA79E1}" type="slidenum">
              <a:rPr lang="en-US" smtClean="0">
                <a:latin typeface="Arial" charset="0"/>
              </a:rPr>
              <a:pPr/>
              <a:t>28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/>
        </p:nvGraphicFramePr>
        <p:xfrm>
          <a:off x="457200" y="304800"/>
          <a:ext cx="8472518" cy="61245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0896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DB06DFB-C0BA-4BA0-A567-0E87127FCC6F}" type="slidenum">
              <a:rPr lang="en-US" smtClean="0">
                <a:latin typeface="Arial" charset="0"/>
              </a:rPr>
              <a:pPr/>
              <a:t>29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9265" name="Title 1"/>
          <p:cNvSpPr>
            <a:spLocks noGrp="1"/>
          </p:cNvSpPr>
          <p:nvPr>
            <p:ph type="title"/>
          </p:nvPr>
        </p:nvSpPr>
        <p:spPr>
          <a:xfrm>
            <a:off x="609600" y="214313"/>
            <a:ext cx="7962900" cy="1143000"/>
          </a:xfrm>
        </p:spPr>
        <p:txBody>
          <a:bodyPr/>
          <a:lstStyle/>
          <a:p>
            <a:pPr eaLnBrk="1" hangingPunct="1"/>
            <a:r>
              <a:rPr lang="th-TH" sz="3600" b="1" smtClean="0">
                <a:latin typeface="TH SarabunIT๙" pitchFamily="34" charset="-34"/>
                <a:cs typeface="TH SarabunIT๙" pitchFamily="34" charset="-34"/>
              </a:rPr>
              <a:t>ความจำเป็นของระบบบริหารความเสี่ยงและการควบคุมภายใน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57158" y="1142984"/>
          <a:ext cx="8501122" cy="5715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79267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544B2AF-1B76-49EB-AEEE-EB417F83E3E8}" type="slidenum">
              <a:rPr lang="en-US" smtClean="0">
                <a:latin typeface="Arial" charset="0"/>
              </a:rPr>
              <a:pPr/>
              <a:t>3</a:t>
            </a:fld>
            <a:endParaRPr lang="th-TH" smtClean="0">
              <a:latin typeface="Arial" charset="0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rot="5400000">
            <a:off x="1928019" y="2285207"/>
            <a:ext cx="142875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9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ประโยชน์ที่ได้</a:t>
            </a:r>
            <a:endParaRPr lang="th-TH" smtClean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809986" name="Slide Number Placeholder 2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F9D7C4C-F70C-49C9-9B07-67748E40D3F2}" type="slidenum">
              <a:rPr lang="en-US" smtClean="0">
                <a:latin typeface="Arial" charset="0"/>
              </a:rPr>
              <a:pPr/>
              <a:t>30</a:t>
            </a:fld>
            <a:endParaRPr lang="th-TH" smtClean="0">
              <a:latin typeface="Arial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71500" y="1857375"/>
          <a:ext cx="8143875" cy="40719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71966"/>
                <a:gridCol w="4071966"/>
              </a:tblGrid>
              <a:tr h="4071966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v"/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 </a:t>
                      </a:r>
                      <a:r>
                        <a:rPr lang="th-TH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ตะหนักถึงภัยคุกคามที่ยังมาไม่ถึง</a:t>
                      </a: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lang="th-TH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 ปรับปรุงระบบงานและการวางแผน</a:t>
                      </a: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lang="th-TH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 ลดการสูญเสียที่อาจเกิดขึ้น</a:t>
                      </a: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lang="th-TH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 สร้างโอกาสใหม่</a:t>
                      </a:r>
                      <a:r>
                        <a:rPr lang="th-TH" b="1" baseline="0" dirty="0" smtClean="0">
                          <a:latin typeface="TH SarabunIT๙" pitchFamily="34" charset="-34"/>
                          <a:cs typeface="TH SarabunIT๙" pitchFamily="34" charset="-34"/>
                        </a:rPr>
                        <a:t> ๆ</a:t>
                      </a: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lang="th-TH" b="1" baseline="0" dirty="0" smtClean="0">
                          <a:latin typeface="TH SarabunIT๙" pitchFamily="34" charset="-34"/>
                          <a:cs typeface="TH SarabunIT๙" pitchFamily="34" charset="-34"/>
                        </a:rPr>
                        <a:t> สร้างคุณค่าให้การทำงาน</a:t>
                      </a:r>
                      <a:endParaRPr lang="th-TH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v"/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 </a:t>
                      </a:r>
                      <a:r>
                        <a:rPr lang="th-TH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สนับสนุนการตัดสินใจของผู้บริหาร</a:t>
                      </a: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lang="th-TH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 สร้างภาพลักษณ์ที่ดีให้องค์กร</a:t>
                      </a: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lang="th-TH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 ปกป้องผู้ปฏิบัติงาน</a:t>
                      </a: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lang="th-TH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 ส่วนหนึ่งของระบบธรรมาภิบาล</a:t>
                      </a: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lang="th-TH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 มองเป้าหมายในภาพรวม</a:t>
                      </a:r>
                      <a:endParaRPr lang="th-TH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1009" name="Title 1"/>
          <p:cNvSpPr>
            <a:spLocks noGrp="1"/>
          </p:cNvSpPr>
          <p:nvPr>
            <p:ph type="title"/>
          </p:nvPr>
        </p:nvSpPr>
        <p:spPr>
          <a:xfrm>
            <a:off x="457200" y="411163"/>
            <a:ext cx="8229600" cy="1143000"/>
          </a:xfrm>
        </p:spPr>
        <p:txBody>
          <a:bodyPr/>
          <a:lstStyle/>
          <a:p>
            <a:pPr eaLnBrk="1" hangingPunct="1"/>
            <a:r>
              <a:rPr lang="th-TH" sz="3600" b="1" smtClean="0">
                <a:latin typeface="TH SarabunIT๙" pitchFamily="34" charset="-34"/>
                <a:cs typeface="TH SarabunIT๙" pitchFamily="34" charset="-34"/>
              </a:rPr>
              <a:t>การบริหารความเสี่ยงและการควบคุมภายใน</a:t>
            </a:r>
          </a:p>
        </p:txBody>
      </p:sp>
      <p:sp>
        <p:nvSpPr>
          <p:cNvPr id="811010" name="Content Placeholder 2"/>
          <p:cNvSpPr>
            <a:spLocks noGrp="1"/>
          </p:cNvSpPr>
          <p:nvPr>
            <p:ph idx="1"/>
          </p:nvPr>
        </p:nvSpPr>
        <p:spPr>
          <a:xfrm>
            <a:off x="609600" y="2117725"/>
            <a:ext cx="7772400" cy="44196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th-TH" sz="2800" b="1" smtClean="0">
                <a:solidFill>
                  <a:schemeClr val="tx2"/>
                </a:solidFill>
                <a:latin typeface="TH SarabunIT๙" pitchFamily="34" charset="-34"/>
                <a:cs typeface="TH SarabunIT๙" pitchFamily="34" charset="-34"/>
              </a:rPr>
              <a:t>		คือ กระบวนการระบุและวิเคราะห์ความเสี่ยงในมุมของภาพที่เป็น</a:t>
            </a:r>
          </a:p>
          <a:p>
            <a:pPr eaLnBrk="1" hangingPunct="1">
              <a:buFontTx/>
              <a:buNone/>
            </a:pPr>
            <a:r>
              <a:rPr lang="th-TH" sz="2800" b="1" smtClean="0">
                <a:solidFill>
                  <a:schemeClr val="tx2"/>
                </a:solidFill>
                <a:latin typeface="TH SarabunIT๙" pitchFamily="34" charset="-34"/>
                <a:cs typeface="TH SarabunIT๙" pitchFamily="34" charset="-34"/>
              </a:rPr>
              <a:t>องค์รวมแบบบูรณาการ และทั่วทั้งองค์กร ครอบคลุมทุกกิจกรรมที่จะนำไปสู่</a:t>
            </a:r>
          </a:p>
          <a:p>
            <a:pPr eaLnBrk="1" hangingPunct="1">
              <a:buFontTx/>
              <a:buNone/>
            </a:pPr>
            <a:r>
              <a:rPr lang="th-TH" sz="2800" b="1" smtClean="0">
                <a:solidFill>
                  <a:schemeClr val="tx2"/>
                </a:solidFill>
                <a:latin typeface="TH SarabunIT๙" pitchFamily="34" charset="-34"/>
                <a:cs typeface="TH SarabunIT๙" pitchFamily="34" charset="-34"/>
              </a:rPr>
              <a:t>การบรรลุเป้าหมาย</a:t>
            </a:r>
          </a:p>
          <a:p>
            <a:pPr eaLnBrk="1" hangingPunct="1">
              <a:buFontTx/>
              <a:buNone/>
            </a:pPr>
            <a:endParaRPr lang="th-TH" sz="2800" b="1" smtClean="0">
              <a:solidFill>
                <a:schemeClr val="tx2"/>
              </a:solidFill>
              <a:latin typeface="TH SarabunIT๙" pitchFamily="34" charset="-34"/>
              <a:cs typeface="TH SarabunIT๙" pitchFamily="34" charset="-34"/>
            </a:endParaRPr>
          </a:p>
          <a:p>
            <a:pPr eaLnBrk="1" hangingPunct="1">
              <a:buFontTx/>
              <a:buNone/>
            </a:pPr>
            <a:endParaRPr lang="th-TH" sz="2800" b="1" smtClean="0">
              <a:solidFill>
                <a:schemeClr val="tx2"/>
              </a:solidFill>
              <a:latin typeface="TH SarabunIT๙" pitchFamily="34" charset="-34"/>
              <a:cs typeface="TH SarabunIT๙" pitchFamily="34" charset="-34"/>
            </a:endParaRPr>
          </a:p>
          <a:p>
            <a:pPr eaLnBrk="1" hangingPunct="1">
              <a:buFontTx/>
              <a:buNone/>
            </a:pPr>
            <a:endParaRPr lang="th-TH" sz="2800" b="1" smtClean="0">
              <a:solidFill>
                <a:schemeClr val="tx2"/>
              </a:solidFill>
              <a:latin typeface="TH SarabunIT๙" pitchFamily="34" charset="-34"/>
              <a:cs typeface="TH SarabunIT๙" pitchFamily="34" charset="-34"/>
            </a:endParaRPr>
          </a:p>
          <a:p>
            <a:pPr eaLnBrk="1" hangingPunct="1">
              <a:buFontTx/>
              <a:buNone/>
            </a:pPr>
            <a:endParaRPr lang="th-TH" sz="2000" b="1" smtClean="0">
              <a:solidFill>
                <a:schemeClr val="tx2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629400" y="4175125"/>
            <a:ext cx="1828800" cy="914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b="1" dirty="0">
                <a:solidFill>
                  <a:schemeClr val="tx2"/>
                </a:solidFill>
                <a:latin typeface="TH SarabunIT๙" pitchFamily="34" charset="-34"/>
                <a:cs typeface="TH SarabunIT๙" pitchFamily="34" charset="-34"/>
              </a:rPr>
              <a:t>COMPLEANCE</a:t>
            </a:r>
          </a:p>
          <a:p>
            <a:pPr algn="ctr">
              <a:defRPr/>
            </a:pPr>
            <a:r>
              <a:rPr lang="th-TH" sz="1800" b="1" dirty="0">
                <a:solidFill>
                  <a:schemeClr val="tx2"/>
                </a:solidFill>
                <a:latin typeface="TH SarabunIT๙" pitchFamily="34" charset="-34"/>
                <a:cs typeface="TH SarabunIT๙" pitchFamily="34" charset="-34"/>
              </a:rPr>
              <a:t>การปฏิบัติตามกฎระเบียบ</a:t>
            </a:r>
          </a:p>
        </p:txBody>
      </p:sp>
      <p:sp>
        <p:nvSpPr>
          <p:cNvPr id="6" name="Rectangle 5"/>
          <p:cNvSpPr/>
          <p:nvPr/>
        </p:nvSpPr>
        <p:spPr>
          <a:xfrm>
            <a:off x="4648200" y="4175125"/>
            <a:ext cx="1752600" cy="914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b="1" dirty="0">
                <a:solidFill>
                  <a:schemeClr val="tx2"/>
                </a:solidFill>
                <a:latin typeface="TH SarabunIT๙" pitchFamily="34" charset="-34"/>
                <a:cs typeface="TH SarabunIT๙" pitchFamily="34" charset="-34"/>
              </a:rPr>
              <a:t>REPORTING</a:t>
            </a:r>
            <a:endParaRPr lang="th-TH" sz="1800" b="1" dirty="0">
              <a:solidFill>
                <a:schemeClr val="tx2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ctr">
              <a:defRPr/>
            </a:pPr>
            <a:r>
              <a:rPr lang="th-TH" sz="1800" b="1" dirty="0">
                <a:solidFill>
                  <a:schemeClr val="tx2"/>
                </a:solidFill>
                <a:latin typeface="TH SarabunIT๙" pitchFamily="34" charset="-34"/>
                <a:cs typeface="TH SarabunIT๙" pitchFamily="34" charset="-34"/>
              </a:rPr>
              <a:t>การรายงาน</a:t>
            </a:r>
          </a:p>
        </p:txBody>
      </p:sp>
      <p:sp>
        <p:nvSpPr>
          <p:cNvPr id="7" name="Rectangle 6"/>
          <p:cNvSpPr/>
          <p:nvPr/>
        </p:nvSpPr>
        <p:spPr>
          <a:xfrm>
            <a:off x="2743200" y="4175125"/>
            <a:ext cx="1676400" cy="914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b="1" dirty="0">
                <a:solidFill>
                  <a:schemeClr val="tx2"/>
                </a:solidFill>
                <a:latin typeface="TH SarabunIT๙" pitchFamily="34" charset="-34"/>
                <a:cs typeface="TH SarabunIT๙" pitchFamily="34" charset="-34"/>
              </a:rPr>
              <a:t>OPERATIONS</a:t>
            </a:r>
          </a:p>
          <a:p>
            <a:pPr algn="ctr">
              <a:defRPr/>
            </a:pPr>
            <a:r>
              <a:rPr lang="th-TH" sz="1800" b="1" dirty="0">
                <a:solidFill>
                  <a:schemeClr val="tx2"/>
                </a:solidFill>
                <a:latin typeface="TH SarabunIT๙" pitchFamily="34" charset="-34"/>
                <a:cs typeface="TH SarabunIT๙" pitchFamily="34" charset="-34"/>
              </a:rPr>
              <a:t>การปฏิบัติงาน</a:t>
            </a:r>
          </a:p>
        </p:txBody>
      </p:sp>
      <p:sp>
        <p:nvSpPr>
          <p:cNvPr id="8" name="Rectangle 7"/>
          <p:cNvSpPr/>
          <p:nvPr/>
        </p:nvSpPr>
        <p:spPr>
          <a:xfrm>
            <a:off x="838200" y="4175125"/>
            <a:ext cx="1524000" cy="914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b="1" dirty="0">
                <a:solidFill>
                  <a:schemeClr val="tx2"/>
                </a:solidFill>
                <a:latin typeface="TH SarabunIT๙" pitchFamily="34" charset="-34"/>
                <a:cs typeface="TH SarabunIT๙" pitchFamily="34" charset="-34"/>
              </a:rPr>
              <a:t>STRATEGIC </a:t>
            </a:r>
            <a:r>
              <a:rPr lang="th-TH" sz="1800" b="1" dirty="0">
                <a:solidFill>
                  <a:schemeClr val="tx2"/>
                </a:solidFill>
                <a:latin typeface="TH SarabunIT๙" pitchFamily="34" charset="-34"/>
                <a:cs typeface="TH SarabunIT๙" pitchFamily="34" charset="-34"/>
              </a:rPr>
              <a:t>ยุทธศาสตร์</a:t>
            </a:r>
          </a:p>
        </p:txBody>
      </p:sp>
      <p:sp>
        <p:nvSpPr>
          <p:cNvPr id="811015" name="TextBox 9"/>
          <p:cNvSpPr txBox="1">
            <a:spLocks noChangeArrowheads="1"/>
          </p:cNvSpPr>
          <p:nvPr/>
        </p:nvSpPr>
        <p:spPr bwMode="auto">
          <a:xfrm>
            <a:off x="838200" y="5318125"/>
            <a:ext cx="1524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h-TH" sz="2000" b="1">
                <a:solidFill>
                  <a:schemeClr val="tx2"/>
                </a:solidFill>
                <a:latin typeface="TH SarabunIT๙" pitchFamily="34" charset="-34"/>
                <a:cs typeface="TH SarabunIT๙" pitchFamily="34" charset="-34"/>
              </a:rPr>
              <a:t>เป้าหมายตามแผนยุทธศาสตร์</a:t>
            </a:r>
          </a:p>
        </p:txBody>
      </p:sp>
      <p:sp>
        <p:nvSpPr>
          <p:cNvPr id="811016" name="TextBox 11"/>
          <p:cNvSpPr txBox="1">
            <a:spLocks noChangeArrowheads="1"/>
          </p:cNvSpPr>
          <p:nvPr/>
        </p:nvSpPr>
        <p:spPr bwMode="auto">
          <a:xfrm>
            <a:off x="2667000" y="5318125"/>
            <a:ext cx="1524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h-TH" sz="2000" b="1">
                <a:solidFill>
                  <a:schemeClr val="tx2"/>
                </a:solidFill>
                <a:latin typeface="TH SarabunIT๙" pitchFamily="34" charset="-34"/>
                <a:cs typeface="TH SarabunIT๙" pitchFamily="34" charset="-34"/>
              </a:rPr>
              <a:t>ประสิทธิภาพและประสิทธิผลการปฏิบัติงาน</a:t>
            </a:r>
          </a:p>
        </p:txBody>
      </p:sp>
      <p:sp>
        <p:nvSpPr>
          <p:cNvPr id="811017" name="TextBox 12"/>
          <p:cNvSpPr txBox="1">
            <a:spLocks noChangeArrowheads="1"/>
          </p:cNvSpPr>
          <p:nvPr/>
        </p:nvSpPr>
        <p:spPr bwMode="auto">
          <a:xfrm>
            <a:off x="6705600" y="5394325"/>
            <a:ext cx="1524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h-TH" sz="2000" b="1">
                <a:solidFill>
                  <a:schemeClr val="tx2"/>
                </a:solidFill>
                <a:latin typeface="TH SarabunIT๙" pitchFamily="34" charset="-34"/>
                <a:cs typeface="TH SarabunIT๙" pitchFamily="34" charset="-34"/>
              </a:rPr>
              <a:t>การปฏิบัติตามกฎหมายและระเบียบที่เกี่ยวข้อง</a:t>
            </a:r>
          </a:p>
        </p:txBody>
      </p:sp>
      <p:sp>
        <p:nvSpPr>
          <p:cNvPr id="811018" name="TextBox 13"/>
          <p:cNvSpPr txBox="1">
            <a:spLocks noChangeArrowheads="1"/>
          </p:cNvSpPr>
          <p:nvPr/>
        </p:nvSpPr>
        <p:spPr bwMode="auto">
          <a:xfrm>
            <a:off x="4572000" y="5394325"/>
            <a:ext cx="1676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h-TH" sz="2000" b="1">
                <a:solidFill>
                  <a:schemeClr val="tx2"/>
                </a:solidFill>
                <a:latin typeface="TH SarabunIT๙" pitchFamily="34" charset="-34"/>
                <a:cs typeface="TH SarabunIT๙" pitchFamily="34" charset="-34"/>
              </a:rPr>
              <a:t>ความครบถ้วนถูกต้องของข้อมูลทางการเงินและอื่น ๆ</a:t>
            </a:r>
          </a:p>
        </p:txBody>
      </p:sp>
      <p:sp>
        <p:nvSpPr>
          <p:cNvPr id="811019" name="Slide Number Placeholder 12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8D1633E-B56C-490B-A0C5-277DEC5A74D2}" type="slidenum">
              <a:rPr lang="en-US" smtClean="0">
                <a:latin typeface="TH SarabunIT๙" pitchFamily="34" charset="-34"/>
                <a:cs typeface="TH SarabunIT๙" pitchFamily="34" charset="-34"/>
              </a:rPr>
              <a:pPr/>
              <a:t>31</a:t>
            </a:fld>
            <a:endParaRPr lang="th-TH" smtClean="0">
              <a:latin typeface="TH SarabunIT๙" pitchFamily="34" charset="-34"/>
              <a:cs typeface="TH SarabunIT๙" pitchFamily="34" charset="-34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1428750" y="3857625"/>
            <a:ext cx="6143625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rot="5400000">
            <a:off x="1321593" y="3964782"/>
            <a:ext cx="214313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rot="5400000">
            <a:off x="5332413" y="4006850"/>
            <a:ext cx="317500" cy="190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rot="5400000">
            <a:off x="3393281" y="3964782"/>
            <a:ext cx="214313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rot="5400000">
            <a:off x="7465218" y="3964782"/>
            <a:ext cx="214313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rot="5400000">
            <a:off x="4284663" y="3714750"/>
            <a:ext cx="287338" cy="15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5"/>
          <p:cNvGrpSpPr>
            <a:grpSpLocks/>
          </p:cNvGrpSpPr>
          <p:nvPr/>
        </p:nvGrpSpPr>
        <p:grpSpPr bwMode="auto">
          <a:xfrm>
            <a:off x="1306513" y="2432050"/>
            <a:ext cx="63500" cy="3206750"/>
            <a:chOff x="741" y="1328"/>
            <a:chExt cx="36" cy="1750"/>
          </a:xfrm>
        </p:grpSpPr>
        <p:sp>
          <p:nvSpPr>
            <p:cNvPr id="35871" name="Line 12"/>
            <p:cNvSpPr>
              <a:spLocks noChangeShapeType="1"/>
            </p:cNvSpPr>
            <p:nvPr/>
          </p:nvSpPr>
          <p:spPr bwMode="auto">
            <a:xfrm flipV="1">
              <a:off x="776" y="1328"/>
              <a:ext cx="1" cy="541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th-TH">
                <a:latin typeface="TH SarabunIT๙" pitchFamily="34" charset="-34"/>
                <a:cs typeface="TH SarabunIT๙" pitchFamily="34" charset="-34"/>
              </a:endParaRPr>
            </a:p>
          </p:txBody>
        </p:sp>
        <p:sp>
          <p:nvSpPr>
            <p:cNvPr id="35872" name="Line 44"/>
            <p:cNvSpPr>
              <a:spLocks noChangeShapeType="1"/>
            </p:cNvSpPr>
            <p:nvPr/>
          </p:nvSpPr>
          <p:spPr bwMode="auto">
            <a:xfrm flipV="1">
              <a:off x="741" y="2513"/>
              <a:ext cx="0" cy="565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>
                <a:defRPr/>
              </a:pPr>
              <a:endParaRPr lang="th-TH">
                <a:latin typeface="TH SarabunIT๙" pitchFamily="34" charset="-34"/>
                <a:cs typeface="TH SarabunIT๙" pitchFamily="34" charset="-34"/>
              </a:endParaRPr>
            </a:p>
          </p:txBody>
        </p:sp>
      </p:grpSp>
      <p:grpSp>
        <p:nvGrpSpPr>
          <p:cNvPr id="3" name="Group 46"/>
          <p:cNvGrpSpPr>
            <a:grpSpLocks/>
          </p:cNvGrpSpPr>
          <p:nvPr/>
        </p:nvGrpSpPr>
        <p:grpSpPr bwMode="auto">
          <a:xfrm>
            <a:off x="5137150" y="3384550"/>
            <a:ext cx="3949700" cy="1220788"/>
            <a:chOff x="2912" y="1848"/>
            <a:chExt cx="2240" cy="666"/>
          </a:xfrm>
        </p:grpSpPr>
        <p:sp>
          <p:nvSpPr>
            <p:cNvPr id="35867" name="Line 3"/>
            <p:cNvSpPr>
              <a:spLocks noChangeShapeType="1"/>
            </p:cNvSpPr>
            <p:nvPr/>
          </p:nvSpPr>
          <p:spPr bwMode="auto">
            <a:xfrm flipV="1">
              <a:off x="2912" y="2189"/>
              <a:ext cx="352" cy="1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lIns="80980" tIns="40491" rIns="80980" bIns="40491" anchor="ctr"/>
            <a:lstStyle/>
            <a:p>
              <a:pPr>
                <a:defRPr/>
              </a:pPr>
              <a:endParaRPr lang="th-TH">
                <a:latin typeface="TH SarabunIT๙" pitchFamily="34" charset="-34"/>
                <a:cs typeface="TH SarabunIT๙" pitchFamily="34" charset="-34"/>
              </a:endParaRPr>
            </a:p>
          </p:txBody>
        </p:sp>
        <p:sp>
          <p:nvSpPr>
            <p:cNvPr id="35868" name="Rectangle 4"/>
            <p:cNvSpPr>
              <a:spLocks noChangeArrowheads="1"/>
            </p:cNvSpPr>
            <p:nvPr/>
          </p:nvSpPr>
          <p:spPr bwMode="auto">
            <a:xfrm>
              <a:off x="3251" y="1848"/>
              <a:ext cx="790" cy="666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lIns="80980" tIns="40491" rIns="80980" bIns="40491" anchor="ctr"/>
            <a:lstStyle/>
            <a:p>
              <a:pPr defTabSz="914067">
                <a:defRPr/>
              </a:pPr>
              <a:r>
                <a:rPr lang="th-TH" sz="1900" b="1" dirty="0">
                  <a:latin typeface="TH SarabunIT๙" pitchFamily="34" charset="-34"/>
                  <a:cs typeface="TH SarabunIT๙" pitchFamily="34" charset="-34"/>
                </a:rPr>
                <a:t>การนำกลยุทธ์</a:t>
              </a:r>
            </a:p>
            <a:p>
              <a:pPr defTabSz="914067">
                <a:defRPr/>
              </a:pPr>
              <a:r>
                <a:rPr lang="th-TH" sz="1900" b="1" dirty="0">
                  <a:latin typeface="TH SarabunIT๙" pitchFamily="34" charset="-34"/>
                  <a:cs typeface="TH SarabunIT๙" pitchFamily="34" charset="-34"/>
                </a:rPr>
                <a:t>ไปปฏิบัติ</a:t>
              </a:r>
            </a:p>
          </p:txBody>
        </p:sp>
        <p:sp>
          <p:nvSpPr>
            <p:cNvPr id="35869" name="Rectangle 5"/>
            <p:cNvSpPr>
              <a:spLocks noChangeArrowheads="1"/>
            </p:cNvSpPr>
            <p:nvPr/>
          </p:nvSpPr>
          <p:spPr bwMode="auto">
            <a:xfrm>
              <a:off x="4361" y="1848"/>
              <a:ext cx="791" cy="666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lIns="80980" tIns="40491" rIns="80980" bIns="40491" anchor="ctr"/>
            <a:lstStyle/>
            <a:p>
              <a:pPr defTabSz="914067">
                <a:defRPr/>
              </a:pPr>
              <a:r>
                <a:rPr lang="th-TH" sz="1900" b="1" dirty="0">
                  <a:latin typeface="TH SarabunIT๙" pitchFamily="34" charset="-34"/>
                  <a:cs typeface="TH SarabunIT๙" pitchFamily="34" charset="-34"/>
                </a:rPr>
                <a:t>การควบคุม</a:t>
              </a:r>
            </a:p>
          </p:txBody>
        </p:sp>
        <p:sp>
          <p:nvSpPr>
            <p:cNvPr id="35870" name="Line 6"/>
            <p:cNvSpPr>
              <a:spLocks noChangeShapeType="1"/>
            </p:cNvSpPr>
            <p:nvPr/>
          </p:nvSpPr>
          <p:spPr bwMode="auto">
            <a:xfrm>
              <a:off x="4038" y="2164"/>
              <a:ext cx="324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lIns="80980" tIns="40491" rIns="80980" bIns="40491" anchor="ctr"/>
            <a:lstStyle/>
            <a:p>
              <a:pPr>
                <a:defRPr/>
              </a:pPr>
              <a:endParaRPr lang="th-TH">
                <a:latin typeface="TH SarabunIT๙" pitchFamily="34" charset="-34"/>
                <a:cs typeface="TH SarabunIT๙" pitchFamily="34" charset="-34"/>
              </a:endParaRPr>
            </a:p>
          </p:txBody>
        </p:sp>
      </p:grpSp>
      <p:sp>
        <p:nvSpPr>
          <p:cNvPr id="34829" name="Rectangle 13"/>
          <p:cNvSpPr>
            <a:spLocks noChangeArrowheads="1"/>
          </p:cNvSpPr>
          <p:nvPr/>
        </p:nvSpPr>
        <p:spPr bwMode="auto">
          <a:xfrm>
            <a:off x="682625" y="3384550"/>
            <a:ext cx="1393825" cy="122078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31" tIns="45715" rIns="91431" bIns="45715" anchor="ctr"/>
          <a:lstStyle/>
          <a:p>
            <a:pPr defTabSz="914067">
              <a:defRPr/>
            </a:pPr>
            <a:r>
              <a:rPr lang="th-TH" sz="1900" b="1" dirty="0">
                <a:latin typeface="TH SarabunIT๙" pitchFamily="34" charset="-34"/>
                <a:cs typeface="TH SarabunIT๙" pitchFamily="34" charset="-34"/>
              </a:rPr>
              <a:t>กำหนดภารกิจ</a:t>
            </a:r>
          </a:p>
          <a:p>
            <a:pPr defTabSz="914067">
              <a:defRPr/>
            </a:pPr>
            <a:r>
              <a:rPr lang="th-TH" sz="1900" b="1" dirty="0">
                <a:latin typeface="TH SarabunIT๙" pitchFamily="34" charset="-34"/>
                <a:cs typeface="TH SarabunIT๙" pitchFamily="34" charset="-34"/>
              </a:rPr>
              <a:t>วิสัยทัศน์ เป้าหมาย</a:t>
            </a:r>
          </a:p>
        </p:txBody>
      </p:sp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1323975" y="1824038"/>
            <a:ext cx="3186113" cy="4418012"/>
            <a:chOff x="751" y="996"/>
            <a:chExt cx="1806" cy="2412"/>
          </a:xfrm>
        </p:grpSpPr>
        <p:sp>
          <p:nvSpPr>
            <p:cNvPr id="35861" name="Line 15"/>
            <p:cNvSpPr>
              <a:spLocks noChangeShapeType="1"/>
            </p:cNvSpPr>
            <p:nvPr/>
          </p:nvSpPr>
          <p:spPr bwMode="auto">
            <a:xfrm>
              <a:off x="2076" y="3075"/>
              <a:ext cx="481" cy="1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lIns="80980" tIns="40491" rIns="80980" bIns="40491" anchor="ctr"/>
            <a:lstStyle/>
            <a:p>
              <a:pPr>
                <a:defRPr/>
              </a:pPr>
              <a:endParaRPr lang="th-TH">
                <a:latin typeface="TH SarabunIT๙" pitchFamily="34" charset="-34"/>
                <a:cs typeface="TH SarabunIT๙" pitchFamily="34" charset="-34"/>
              </a:endParaRPr>
            </a:p>
          </p:txBody>
        </p:sp>
        <p:sp>
          <p:nvSpPr>
            <p:cNvPr id="35862" name="Rectangle 16"/>
            <p:cNvSpPr>
              <a:spLocks noChangeArrowheads="1"/>
            </p:cNvSpPr>
            <p:nvPr/>
          </p:nvSpPr>
          <p:spPr bwMode="auto">
            <a:xfrm>
              <a:off x="1294" y="2743"/>
              <a:ext cx="790" cy="665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lIns="80980" tIns="40491" rIns="80980" bIns="40491" anchor="ctr"/>
            <a:lstStyle/>
            <a:p>
              <a:pPr defTabSz="914067">
                <a:defRPr/>
              </a:pPr>
              <a:r>
                <a:rPr lang="th-TH" sz="1900" b="1" dirty="0">
                  <a:latin typeface="TH SarabunIT๙" pitchFamily="34" charset="-34"/>
                  <a:cs typeface="TH SarabunIT๙" pitchFamily="34" charset="-34"/>
                </a:rPr>
                <a:t>วิเคราะห์</a:t>
              </a:r>
            </a:p>
            <a:p>
              <a:pPr defTabSz="914067">
                <a:defRPr/>
              </a:pPr>
              <a:r>
                <a:rPr lang="th-TH" sz="1900" b="1" dirty="0">
                  <a:latin typeface="TH SarabunIT๙" pitchFamily="34" charset="-34"/>
                  <a:cs typeface="TH SarabunIT๙" pitchFamily="34" charset="-34"/>
                </a:rPr>
                <a:t>สภาพแวดล้อม</a:t>
              </a:r>
            </a:p>
            <a:p>
              <a:pPr defTabSz="914067">
                <a:defRPr/>
              </a:pPr>
              <a:r>
                <a:rPr lang="th-TH" sz="1900" b="1" dirty="0">
                  <a:latin typeface="TH SarabunIT๙" pitchFamily="34" charset="-34"/>
                  <a:cs typeface="TH SarabunIT๙" pitchFamily="34" charset="-34"/>
                </a:rPr>
                <a:t>ภายนอก</a:t>
              </a:r>
            </a:p>
          </p:txBody>
        </p:sp>
        <p:sp>
          <p:nvSpPr>
            <p:cNvPr id="35863" name="Rectangle 17"/>
            <p:cNvSpPr>
              <a:spLocks noChangeArrowheads="1"/>
            </p:cNvSpPr>
            <p:nvPr/>
          </p:nvSpPr>
          <p:spPr bwMode="auto">
            <a:xfrm>
              <a:off x="1294" y="996"/>
              <a:ext cx="894" cy="665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lIns="80980" tIns="40491" rIns="80980" bIns="40491" anchor="ctr"/>
            <a:lstStyle/>
            <a:p>
              <a:pPr defTabSz="914067">
                <a:defRPr/>
              </a:pPr>
              <a:r>
                <a:rPr lang="th-TH" sz="1900" b="1" dirty="0">
                  <a:latin typeface="TH SarabunIT๙" pitchFamily="34" charset="-34"/>
                  <a:cs typeface="TH SarabunIT๙" pitchFamily="34" charset="-34"/>
                </a:rPr>
                <a:t>สภาพแวดล้อมภายใน </a:t>
              </a:r>
            </a:p>
            <a:p>
              <a:pPr defTabSz="914067">
                <a:defRPr/>
              </a:pPr>
              <a:r>
                <a:rPr lang="th-TH" sz="1900" b="1" dirty="0">
                  <a:latin typeface="TH SarabunIT๙" pitchFamily="34" charset="-34"/>
                  <a:cs typeface="TH SarabunIT๙" pitchFamily="34" charset="-34"/>
                </a:rPr>
                <a:t>วิเคราะห์จุดอ่อน </a:t>
              </a:r>
            </a:p>
            <a:p>
              <a:pPr defTabSz="914067">
                <a:defRPr/>
              </a:pPr>
              <a:r>
                <a:rPr lang="th-TH" sz="1900" b="1" dirty="0">
                  <a:latin typeface="TH SarabunIT๙" pitchFamily="34" charset="-34"/>
                  <a:cs typeface="TH SarabunIT๙" pitchFamily="34" charset="-34"/>
                </a:rPr>
                <a:t>จุดแข็งขององค์กร</a:t>
              </a:r>
            </a:p>
          </p:txBody>
        </p:sp>
        <p:sp>
          <p:nvSpPr>
            <p:cNvPr id="35864" name="Line 18"/>
            <p:cNvSpPr>
              <a:spLocks noChangeShapeType="1"/>
            </p:cNvSpPr>
            <p:nvPr/>
          </p:nvSpPr>
          <p:spPr bwMode="auto">
            <a:xfrm>
              <a:off x="774" y="1328"/>
              <a:ext cx="536" cy="1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lIns="80980" tIns="40491" rIns="80980" bIns="40491" anchor="ctr"/>
            <a:lstStyle/>
            <a:p>
              <a:pPr>
                <a:defRPr/>
              </a:pPr>
              <a:endParaRPr lang="th-TH">
                <a:latin typeface="TH SarabunIT๙" pitchFamily="34" charset="-34"/>
                <a:cs typeface="TH SarabunIT๙" pitchFamily="34" charset="-34"/>
              </a:endParaRPr>
            </a:p>
          </p:txBody>
        </p:sp>
        <p:sp>
          <p:nvSpPr>
            <p:cNvPr id="35865" name="Line 19"/>
            <p:cNvSpPr>
              <a:spLocks noChangeShapeType="1"/>
            </p:cNvSpPr>
            <p:nvPr/>
          </p:nvSpPr>
          <p:spPr bwMode="auto">
            <a:xfrm>
              <a:off x="751" y="3075"/>
              <a:ext cx="567" cy="1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lIns="80980" tIns="40491" rIns="80980" bIns="40491" anchor="ctr"/>
            <a:lstStyle/>
            <a:p>
              <a:pPr>
                <a:defRPr/>
              </a:pPr>
              <a:endParaRPr lang="th-TH">
                <a:latin typeface="TH SarabunIT๙" pitchFamily="34" charset="-34"/>
                <a:cs typeface="TH SarabunIT๙" pitchFamily="34" charset="-34"/>
              </a:endParaRPr>
            </a:p>
          </p:txBody>
        </p:sp>
        <p:sp>
          <p:nvSpPr>
            <p:cNvPr id="35866" name="Line 20"/>
            <p:cNvSpPr>
              <a:spLocks noChangeShapeType="1"/>
            </p:cNvSpPr>
            <p:nvPr/>
          </p:nvSpPr>
          <p:spPr bwMode="auto">
            <a:xfrm>
              <a:off x="2096" y="1328"/>
              <a:ext cx="458" cy="1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lIns="80980" tIns="40491" rIns="80980" bIns="40491" anchor="ctr"/>
            <a:lstStyle/>
            <a:p>
              <a:pPr>
                <a:defRPr/>
              </a:pPr>
              <a:endParaRPr lang="th-TH">
                <a:latin typeface="TH SarabunIT๙" pitchFamily="34" charset="-34"/>
                <a:cs typeface="TH SarabunIT๙" pitchFamily="34" charset="-34"/>
              </a:endParaRPr>
            </a:p>
          </p:txBody>
        </p:sp>
      </p:grpSp>
      <p:grpSp>
        <p:nvGrpSpPr>
          <p:cNvPr id="5" name="Group 21"/>
          <p:cNvGrpSpPr>
            <a:grpSpLocks/>
          </p:cNvGrpSpPr>
          <p:nvPr/>
        </p:nvGrpSpPr>
        <p:grpSpPr bwMode="auto">
          <a:xfrm>
            <a:off x="3775075" y="2432050"/>
            <a:ext cx="1393825" cy="3201988"/>
            <a:chOff x="2140" y="1328"/>
            <a:chExt cx="790" cy="1748"/>
          </a:xfrm>
        </p:grpSpPr>
        <p:sp>
          <p:nvSpPr>
            <p:cNvPr id="35858" name="Rectangle 22"/>
            <p:cNvSpPr>
              <a:spLocks noChangeArrowheads="1"/>
            </p:cNvSpPr>
            <p:nvPr/>
          </p:nvSpPr>
          <p:spPr bwMode="auto">
            <a:xfrm>
              <a:off x="2140" y="1848"/>
              <a:ext cx="790" cy="666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lIns="80984" tIns="40492" rIns="80984" bIns="40492" anchor="ctr"/>
            <a:lstStyle/>
            <a:p>
              <a:pPr defTabSz="914067">
                <a:defRPr/>
              </a:pPr>
              <a:r>
                <a:rPr lang="th-TH" sz="1900" b="1" dirty="0">
                  <a:latin typeface="TH SarabunIT๙" pitchFamily="34" charset="-34"/>
                  <a:cs typeface="TH SarabunIT๙" pitchFamily="34" charset="-34"/>
                </a:rPr>
                <a:t>วิเคราะห์ </a:t>
              </a:r>
              <a:r>
                <a:rPr lang="en-US" sz="1900" b="1" dirty="0">
                  <a:latin typeface="TH SarabunIT๙" pitchFamily="34" charset="-34"/>
                  <a:cs typeface="TH SarabunIT๙" pitchFamily="34" charset="-34"/>
                </a:rPr>
                <a:t>SWOT</a:t>
              </a:r>
            </a:p>
            <a:p>
              <a:pPr defTabSz="914067">
                <a:defRPr/>
              </a:pPr>
              <a:r>
                <a:rPr lang="th-TH" sz="1900" b="1" dirty="0">
                  <a:latin typeface="TH SarabunIT๙" pitchFamily="34" charset="-34"/>
                  <a:cs typeface="TH SarabunIT๙" pitchFamily="34" charset="-34"/>
                </a:rPr>
                <a:t>และกำหนดกลยุทธ์</a:t>
              </a:r>
              <a:endParaRPr lang="en-US" sz="1900" b="1" dirty="0">
                <a:latin typeface="TH SarabunIT๙" pitchFamily="34" charset="-34"/>
                <a:cs typeface="TH SarabunIT๙" pitchFamily="34" charset="-34"/>
              </a:endParaRPr>
            </a:p>
          </p:txBody>
        </p:sp>
        <p:sp>
          <p:nvSpPr>
            <p:cNvPr id="35859" name="Line 23"/>
            <p:cNvSpPr>
              <a:spLocks noChangeShapeType="1"/>
            </p:cNvSpPr>
            <p:nvPr/>
          </p:nvSpPr>
          <p:spPr bwMode="auto">
            <a:xfrm>
              <a:off x="2554" y="1328"/>
              <a:ext cx="1" cy="514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lIns="80984" tIns="40492" rIns="80984" bIns="40492" anchor="ctr"/>
            <a:lstStyle/>
            <a:p>
              <a:pPr>
                <a:defRPr/>
              </a:pPr>
              <a:endParaRPr lang="th-TH">
                <a:latin typeface="TH SarabunIT๙" pitchFamily="34" charset="-34"/>
                <a:cs typeface="TH SarabunIT๙" pitchFamily="34" charset="-34"/>
              </a:endParaRPr>
            </a:p>
          </p:txBody>
        </p:sp>
        <p:sp>
          <p:nvSpPr>
            <p:cNvPr id="35860" name="Line 24"/>
            <p:cNvSpPr>
              <a:spLocks noChangeShapeType="1"/>
            </p:cNvSpPr>
            <p:nvPr/>
          </p:nvSpPr>
          <p:spPr bwMode="auto">
            <a:xfrm flipV="1">
              <a:off x="2554" y="2495"/>
              <a:ext cx="1" cy="581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lIns="80984" tIns="40492" rIns="80984" bIns="40492" anchor="ctr"/>
            <a:lstStyle/>
            <a:p>
              <a:pPr>
                <a:defRPr/>
              </a:pPr>
              <a:endParaRPr lang="th-TH">
                <a:latin typeface="TH SarabunIT๙" pitchFamily="34" charset="-34"/>
                <a:cs typeface="TH SarabunIT๙" pitchFamily="34" charset="-34"/>
              </a:endParaRPr>
            </a:p>
          </p:txBody>
        </p:sp>
      </p:grpSp>
      <p:sp>
        <p:nvSpPr>
          <p:cNvPr id="35847" name="Rectangle 32"/>
          <p:cNvSpPr>
            <a:spLocks noGrp="1" noChangeArrowheads="1"/>
          </p:cNvSpPr>
          <p:nvPr>
            <p:ph type="title" idx="4294967295"/>
          </p:nvPr>
        </p:nvSpPr>
        <p:spPr>
          <a:xfrm>
            <a:off x="571500" y="71438"/>
            <a:ext cx="7858125" cy="1377950"/>
          </a:xfrm>
          <a:ln w="3175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103231" tIns="51616" rIns="103231" bIns="51616" anchor="t"/>
          <a:lstStyle/>
          <a:p>
            <a:pPr eaLnBrk="1" hangingPunct="1">
              <a:defRPr/>
            </a:pPr>
            <a:r>
              <a:rPr lang="th-TH" sz="4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กระบวนการจัดการเชิงกลยุทธ์</a:t>
            </a:r>
            <a:br>
              <a:rPr lang="th-TH" sz="4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4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(</a:t>
            </a:r>
            <a:r>
              <a:rPr lang="en-US" sz="4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The Strategic Management Process</a:t>
            </a:r>
            <a:r>
              <a:rPr lang="th-TH" sz="4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)</a:t>
            </a:r>
            <a:endParaRPr lang="en-US" sz="40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grpSp>
        <p:nvGrpSpPr>
          <p:cNvPr id="6" name="Group 42"/>
          <p:cNvGrpSpPr>
            <a:grpSpLocks/>
          </p:cNvGrpSpPr>
          <p:nvPr/>
        </p:nvGrpSpPr>
        <p:grpSpPr bwMode="auto">
          <a:xfrm>
            <a:off x="581025" y="1508125"/>
            <a:ext cx="7885113" cy="5021263"/>
            <a:chOff x="329" y="823"/>
            <a:chExt cx="4471" cy="2742"/>
          </a:xfrm>
        </p:grpSpPr>
        <p:sp>
          <p:nvSpPr>
            <p:cNvPr id="35856" name="Line 26"/>
            <p:cNvSpPr>
              <a:spLocks noChangeShapeType="1"/>
            </p:cNvSpPr>
            <p:nvPr/>
          </p:nvSpPr>
          <p:spPr bwMode="auto">
            <a:xfrm>
              <a:off x="329" y="823"/>
              <a:ext cx="4441" cy="1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th-TH">
                <a:latin typeface="TH SarabunIT๙" pitchFamily="34" charset="-34"/>
                <a:cs typeface="TH SarabunIT๙" pitchFamily="34" charset="-34"/>
              </a:endParaRPr>
            </a:p>
          </p:txBody>
        </p:sp>
        <p:sp>
          <p:nvSpPr>
            <p:cNvPr id="35857" name="Line 36"/>
            <p:cNvSpPr>
              <a:spLocks noChangeShapeType="1"/>
            </p:cNvSpPr>
            <p:nvPr/>
          </p:nvSpPr>
          <p:spPr bwMode="auto">
            <a:xfrm>
              <a:off x="332" y="3565"/>
              <a:ext cx="446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wrap="none" anchor="ctr"/>
            <a:lstStyle/>
            <a:p>
              <a:pPr>
                <a:defRPr/>
              </a:pPr>
              <a:endParaRPr lang="th-TH">
                <a:latin typeface="TH SarabunIT๙" pitchFamily="34" charset="-34"/>
                <a:cs typeface="TH SarabunIT๙" pitchFamily="34" charset="-34"/>
              </a:endParaRPr>
            </a:p>
          </p:txBody>
        </p:sp>
      </p:grpSp>
      <p:grpSp>
        <p:nvGrpSpPr>
          <p:cNvPr id="7" name="Group 43"/>
          <p:cNvGrpSpPr>
            <a:grpSpLocks/>
          </p:cNvGrpSpPr>
          <p:nvPr/>
        </p:nvGrpSpPr>
        <p:grpSpPr bwMode="auto">
          <a:xfrm>
            <a:off x="2925763" y="1512888"/>
            <a:ext cx="74612" cy="5016500"/>
            <a:chOff x="1659" y="826"/>
            <a:chExt cx="42" cy="2739"/>
          </a:xfrm>
        </p:grpSpPr>
        <p:sp>
          <p:nvSpPr>
            <p:cNvPr id="35854" name="Line 34"/>
            <p:cNvSpPr>
              <a:spLocks noChangeShapeType="1"/>
            </p:cNvSpPr>
            <p:nvPr/>
          </p:nvSpPr>
          <p:spPr bwMode="auto">
            <a:xfrm>
              <a:off x="1701" y="826"/>
              <a:ext cx="0" cy="155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>
                <a:defRPr/>
              </a:pPr>
              <a:endParaRPr lang="th-TH">
                <a:latin typeface="TH SarabunIT๙" pitchFamily="34" charset="-34"/>
                <a:cs typeface="TH SarabunIT๙" pitchFamily="34" charset="-34"/>
              </a:endParaRPr>
            </a:p>
          </p:txBody>
        </p:sp>
        <p:sp>
          <p:nvSpPr>
            <p:cNvPr id="35855" name="Line 37"/>
            <p:cNvSpPr>
              <a:spLocks noChangeShapeType="1"/>
            </p:cNvSpPr>
            <p:nvPr/>
          </p:nvSpPr>
          <p:spPr bwMode="auto">
            <a:xfrm flipV="1">
              <a:off x="1659" y="3417"/>
              <a:ext cx="0" cy="148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>
                <a:defRPr/>
              </a:pPr>
              <a:endParaRPr lang="th-TH">
                <a:latin typeface="TH SarabunIT๙" pitchFamily="34" charset="-34"/>
                <a:cs typeface="TH SarabunIT๙" pitchFamily="34" charset="-34"/>
              </a:endParaRPr>
            </a:p>
          </p:txBody>
        </p:sp>
      </p:grpSp>
      <p:grpSp>
        <p:nvGrpSpPr>
          <p:cNvPr id="8" name="Group 40"/>
          <p:cNvGrpSpPr>
            <a:grpSpLocks/>
          </p:cNvGrpSpPr>
          <p:nvPr/>
        </p:nvGrpSpPr>
        <p:grpSpPr bwMode="auto">
          <a:xfrm>
            <a:off x="8404225" y="1512888"/>
            <a:ext cx="61913" cy="5003800"/>
            <a:chOff x="4765" y="826"/>
            <a:chExt cx="35" cy="2732"/>
          </a:xfrm>
        </p:grpSpPr>
        <p:sp>
          <p:nvSpPr>
            <p:cNvPr id="35852" name="Line 38"/>
            <p:cNvSpPr>
              <a:spLocks noChangeShapeType="1"/>
            </p:cNvSpPr>
            <p:nvPr/>
          </p:nvSpPr>
          <p:spPr bwMode="auto">
            <a:xfrm flipV="1">
              <a:off x="4800" y="2506"/>
              <a:ext cx="0" cy="1052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wrap="none" anchor="ctr"/>
            <a:lstStyle/>
            <a:p>
              <a:pPr>
                <a:defRPr/>
              </a:pPr>
              <a:endParaRPr lang="th-TH">
                <a:latin typeface="TH SarabunIT๙" pitchFamily="34" charset="-34"/>
                <a:cs typeface="TH SarabunIT๙" pitchFamily="34" charset="-34"/>
              </a:endParaRPr>
            </a:p>
          </p:txBody>
        </p:sp>
        <p:sp>
          <p:nvSpPr>
            <p:cNvPr id="35853" name="Line 39"/>
            <p:cNvSpPr>
              <a:spLocks noChangeShapeType="1"/>
            </p:cNvSpPr>
            <p:nvPr/>
          </p:nvSpPr>
          <p:spPr bwMode="auto">
            <a:xfrm>
              <a:off x="4765" y="826"/>
              <a:ext cx="0" cy="1024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wrap="none" anchor="ctr"/>
            <a:lstStyle/>
            <a:p>
              <a:pPr>
                <a:defRPr/>
              </a:pPr>
              <a:endParaRPr lang="th-TH">
                <a:latin typeface="TH SarabunIT๙" pitchFamily="34" charset="-34"/>
                <a:cs typeface="TH SarabunIT๙" pitchFamily="34" charset="-34"/>
              </a:endParaRPr>
            </a:p>
          </p:txBody>
        </p:sp>
      </p:grpSp>
      <p:sp>
        <p:nvSpPr>
          <p:cNvPr id="34857" name="Line 41"/>
          <p:cNvSpPr>
            <a:spLocks noChangeShapeType="1"/>
          </p:cNvSpPr>
          <p:nvPr/>
        </p:nvSpPr>
        <p:spPr bwMode="auto">
          <a:xfrm>
            <a:off x="585788" y="1512888"/>
            <a:ext cx="0" cy="5016500"/>
          </a:xfrm>
          <a:prstGeom prst="line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wrap="none" lIns="103236" tIns="51618" rIns="103236" bIns="51618" anchor="ctr"/>
          <a:lstStyle/>
          <a:p>
            <a:pPr>
              <a:defRPr/>
            </a:pPr>
            <a:endParaRPr lang="th-TH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812043" name="Slide Number Placeholder 32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27DEA91-6A44-476A-AA81-64B225B5DF69}" type="slidenum">
              <a:rPr lang="en-US" smtClean="0">
                <a:latin typeface="Arial" charset="0"/>
              </a:rPr>
              <a:pPr/>
              <a:t>32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4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9" grpId="0" animBg="1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/>
        </p:nvGraphicFramePr>
        <p:xfrm>
          <a:off x="228600" y="152400"/>
          <a:ext cx="8534400" cy="6096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own Arrow 3"/>
          <p:cNvSpPr/>
          <p:nvPr/>
        </p:nvSpPr>
        <p:spPr>
          <a:xfrm>
            <a:off x="4572000" y="1714500"/>
            <a:ext cx="152400" cy="457200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sz="1800"/>
          </a:p>
        </p:txBody>
      </p:sp>
      <p:sp>
        <p:nvSpPr>
          <p:cNvPr id="5" name="Down Arrow 4"/>
          <p:cNvSpPr/>
          <p:nvPr/>
        </p:nvSpPr>
        <p:spPr>
          <a:xfrm>
            <a:off x="4343400" y="4038600"/>
            <a:ext cx="152400" cy="381000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sz="1800"/>
          </a:p>
        </p:txBody>
      </p:sp>
      <p:sp>
        <p:nvSpPr>
          <p:cNvPr id="6" name="Down Arrow 5"/>
          <p:cNvSpPr/>
          <p:nvPr/>
        </p:nvSpPr>
        <p:spPr>
          <a:xfrm>
            <a:off x="6858000" y="5029200"/>
            <a:ext cx="152400" cy="457200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sz="1800"/>
          </a:p>
        </p:txBody>
      </p:sp>
      <p:sp>
        <p:nvSpPr>
          <p:cNvPr id="7" name="Down Arrow 6"/>
          <p:cNvSpPr/>
          <p:nvPr/>
        </p:nvSpPr>
        <p:spPr>
          <a:xfrm>
            <a:off x="5715000" y="5029200"/>
            <a:ext cx="152400" cy="457200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sz="1800"/>
          </a:p>
        </p:txBody>
      </p:sp>
      <p:sp>
        <p:nvSpPr>
          <p:cNvPr id="8" name="Down Arrow 7"/>
          <p:cNvSpPr/>
          <p:nvPr/>
        </p:nvSpPr>
        <p:spPr>
          <a:xfrm>
            <a:off x="4572000" y="5029200"/>
            <a:ext cx="152400" cy="457200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sz="1800"/>
          </a:p>
        </p:txBody>
      </p:sp>
      <p:sp>
        <p:nvSpPr>
          <p:cNvPr id="9" name="Down Arrow 8"/>
          <p:cNvSpPr/>
          <p:nvPr/>
        </p:nvSpPr>
        <p:spPr>
          <a:xfrm>
            <a:off x="3276600" y="5029200"/>
            <a:ext cx="152400" cy="457200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sz="1800"/>
          </a:p>
        </p:txBody>
      </p:sp>
      <p:sp>
        <p:nvSpPr>
          <p:cNvPr id="10" name="Down Arrow 9"/>
          <p:cNvSpPr/>
          <p:nvPr/>
        </p:nvSpPr>
        <p:spPr>
          <a:xfrm>
            <a:off x="1905000" y="5029200"/>
            <a:ext cx="152400" cy="457200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sz="1800"/>
          </a:p>
        </p:txBody>
      </p:sp>
      <p:sp>
        <p:nvSpPr>
          <p:cNvPr id="11" name="Down Arrow 10"/>
          <p:cNvSpPr/>
          <p:nvPr/>
        </p:nvSpPr>
        <p:spPr>
          <a:xfrm>
            <a:off x="5867400" y="3962400"/>
            <a:ext cx="152400" cy="457200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sz="1800"/>
          </a:p>
        </p:txBody>
      </p:sp>
      <p:sp>
        <p:nvSpPr>
          <p:cNvPr id="12" name="Down Arrow 11"/>
          <p:cNvSpPr/>
          <p:nvPr/>
        </p:nvSpPr>
        <p:spPr>
          <a:xfrm>
            <a:off x="2667000" y="4038600"/>
            <a:ext cx="152400" cy="381000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sz="1800"/>
          </a:p>
        </p:txBody>
      </p:sp>
      <p:sp>
        <p:nvSpPr>
          <p:cNvPr id="13" name="Down Arrow 12"/>
          <p:cNvSpPr/>
          <p:nvPr/>
        </p:nvSpPr>
        <p:spPr>
          <a:xfrm>
            <a:off x="4776788" y="2786063"/>
            <a:ext cx="152400" cy="457200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sz="1800"/>
          </a:p>
        </p:txBody>
      </p:sp>
      <p:sp>
        <p:nvSpPr>
          <p:cNvPr id="14" name="Down Arrow 13"/>
          <p:cNvSpPr/>
          <p:nvPr/>
        </p:nvSpPr>
        <p:spPr>
          <a:xfrm>
            <a:off x="3505200" y="2895600"/>
            <a:ext cx="152400" cy="457200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sz="1800"/>
          </a:p>
        </p:txBody>
      </p:sp>
      <p:sp>
        <p:nvSpPr>
          <p:cNvPr id="16" name="Oval 15"/>
          <p:cNvSpPr/>
          <p:nvPr/>
        </p:nvSpPr>
        <p:spPr>
          <a:xfrm>
            <a:off x="785813" y="3200400"/>
            <a:ext cx="1219200" cy="838200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b="1" dirty="0">
                <a:latin typeface="Angsana New" pitchFamily="18" charset="-34"/>
              </a:rPr>
              <a:t>RISK  </a:t>
            </a:r>
            <a:r>
              <a:rPr lang="th-TH" sz="1400" b="1" dirty="0">
                <a:latin typeface="Angsana New" pitchFamily="18" charset="-34"/>
              </a:rPr>
              <a:t>กฎระเบียบ</a:t>
            </a:r>
          </a:p>
        </p:txBody>
      </p:sp>
      <p:sp>
        <p:nvSpPr>
          <p:cNvPr id="19" name="Oval 18"/>
          <p:cNvSpPr/>
          <p:nvPr/>
        </p:nvSpPr>
        <p:spPr>
          <a:xfrm>
            <a:off x="1500188" y="1905000"/>
            <a:ext cx="1190625" cy="838200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b="1" dirty="0">
                <a:latin typeface="Angsana New" pitchFamily="18" charset="-34"/>
              </a:rPr>
              <a:t>RISK </a:t>
            </a:r>
            <a:r>
              <a:rPr lang="th-TH" sz="1400" b="1" dirty="0">
                <a:latin typeface="Angsana New" pitchFamily="18" charset="-34"/>
              </a:rPr>
              <a:t>ประสิทธิผล</a:t>
            </a:r>
          </a:p>
        </p:txBody>
      </p:sp>
      <p:sp>
        <p:nvSpPr>
          <p:cNvPr id="20" name="Oval 19"/>
          <p:cNvSpPr/>
          <p:nvPr/>
        </p:nvSpPr>
        <p:spPr>
          <a:xfrm>
            <a:off x="7848600" y="4648200"/>
            <a:ext cx="1219200" cy="762000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b="1" dirty="0">
                <a:latin typeface="Angsana New" pitchFamily="18" charset="-34"/>
              </a:rPr>
              <a:t>RISK </a:t>
            </a:r>
            <a:endParaRPr lang="th-TH" sz="1400" b="1" dirty="0">
              <a:latin typeface="Angsana New" pitchFamily="18" charset="-34"/>
            </a:endParaRPr>
          </a:p>
          <a:p>
            <a:pPr algn="ctr">
              <a:defRPr/>
            </a:pPr>
            <a:r>
              <a:rPr lang="th-TH" sz="1400" b="1" dirty="0">
                <a:latin typeface="Angsana New" pitchFamily="18" charset="-34"/>
              </a:rPr>
              <a:t>ภัยภิบัติ</a:t>
            </a:r>
          </a:p>
        </p:txBody>
      </p:sp>
      <p:sp>
        <p:nvSpPr>
          <p:cNvPr id="21" name="Oval 20"/>
          <p:cNvSpPr/>
          <p:nvPr/>
        </p:nvSpPr>
        <p:spPr>
          <a:xfrm>
            <a:off x="7524750" y="3068638"/>
            <a:ext cx="935038" cy="838200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b="1" dirty="0">
                <a:latin typeface="Angsana New" pitchFamily="18" charset="-34"/>
              </a:rPr>
              <a:t>RISK  </a:t>
            </a:r>
            <a:r>
              <a:rPr lang="th-TH" sz="1400" b="1" dirty="0">
                <a:latin typeface="Angsana New" pitchFamily="18" charset="-34"/>
              </a:rPr>
              <a:t>การเมือง</a:t>
            </a:r>
          </a:p>
        </p:txBody>
      </p:sp>
      <p:sp>
        <p:nvSpPr>
          <p:cNvPr id="22" name="Oval 21"/>
          <p:cNvSpPr/>
          <p:nvPr/>
        </p:nvSpPr>
        <p:spPr>
          <a:xfrm>
            <a:off x="6172200" y="1905000"/>
            <a:ext cx="1143000" cy="838200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b="1" dirty="0">
                <a:latin typeface="Angsana New" pitchFamily="18" charset="-34"/>
              </a:rPr>
              <a:t>RISK </a:t>
            </a:r>
            <a:r>
              <a:rPr lang="th-TH" sz="1400" b="1" dirty="0">
                <a:latin typeface="Angsana New" pitchFamily="18" charset="-34"/>
              </a:rPr>
              <a:t>เศรษฐกิจ</a:t>
            </a:r>
          </a:p>
        </p:txBody>
      </p:sp>
      <p:sp>
        <p:nvSpPr>
          <p:cNvPr id="23" name="Oval 22"/>
          <p:cNvSpPr/>
          <p:nvPr/>
        </p:nvSpPr>
        <p:spPr>
          <a:xfrm>
            <a:off x="5486400" y="762000"/>
            <a:ext cx="1066800" cy="838200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b="1" dirty="0">
                <a:latin typeface="Angsana New" pitchFamily="18" charset="-34"/>
              </a:rPr>
              <a:t>RISK  </a:t>
            </a:r>
            <a:r>
              <a:rPr lang="th-TH" sz="1400" b="1" dirty="0">
                <a:latin typeface="Angsana New" pitchFamily="18" charset="-34"/>
              </a:rPr>
              <a:t>สังคม</a:t>
            </a:r>
          </a:p>
        </p:txBody>
      </p:sp>
      <p:sp>
        <p:nvSpPr>
          <p:cNvPr id="24" name="Oval 23"/>
          <p:cNvSpPr/>
          <p:nvPr/>
        </p:nvSpPr>
        <p:spPr>
          <a:xfrm>
            <a:off x="1295400" y="6019800"/>
            <a:ext cx="762000" cy="685800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b="1" dirty="0">
                <a:latin typeface="Angsana New" pitchFamily="18" charset="-34"/>
              </a:rPr>
              <a:t>RISK </a:t>
            </a:r>
            <a:r>
              <a:rPr lang="th-TH" sz="1400" b="1" dirty="0">
                <a:latin typeface="Angsana New" pitchFamily="18" charset="-34"/>
              </a:rPr>
              <a:t>    </a:t>
            </a:r>
          </a:p>
          <a:p>
            <a:pPr algn="ctr">
              <a:defRPr/>
            </a:pPr>
            <a:r>
              <a:rPr lang="th-TH" sz="1400" b="1" dirty="0">
                <a:latin typeface="Angsana New" pitchFamily="18" charset="-34"/>
              </a:rPr>
              <a:t>การสื่อสาร</a:t>
            </a:r>
          </a:p>
        </p:txBody>
      </p:sp>
      <p:sp>
        <p:nvSpPr>
          <p:cNvPr id="25" name="Oval 24"/>
          <p:cNvSpPr/>
          <p:nvPr/>
        </p:nvSpPr>
        <p:spPr>
          <a:xfrm>
            <a:off x="2138363" y="990600"/>
            <a:ext cx="1219200" cy="838200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b="1" dirty="0">
                <a:latin typeface="Angsana New" pitchFamily="18" charset="-34"/>
              </a:rPr>
              <a:t>RISK </a:t>
            </a:r>
            <a:r>
              <a:rPr lang="th-TH" sz="1400" b="1" dirty="0">
                <a:latin typeface="Angsana New" pitchFamily="18" charset="-34"/>
              </a:rPr>
              <a:t>ประสิทธิภาพ</a:t>
            </a:r>
          </a:p>
        </p:txBody>
      </p:sp>
      <p:sp>
        <p:nvSpPr>
          <p:cNvPr id="30" name="Oval 29"/>
          <p:cNvSpPr/>
          <p:nvPr/>
        </p:nvSpPr>
        <p:spPr>
          <a:xfrm>
            <a:off x="142875" y="4214813"/>
            <a:ext cx="1219200" cy="762000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b="1" dirty="0">
                <a:latin typeface="Angsana New" pitchFamily="18" charset="-34"/>
              </a:rPr>
              <a:t>RISK </a:t>
            </a:r>
            <a:r>
              <a:rPr lang="th-TH" sz="1400" b="1" dirty="0">
                <a:latin typeface="Angsana New" pitchFamily="18" charset="-34"/>
              </a:rPr>
              <a:t>    </a:t>
            </a:r>
          </a:p>
          <a:p>
            <a:pPr algn="ctr">
              <a:defRPr/>
            </a:pPr>
            <a:r>
              <a:rPr lang="th-TH" sz="1400" b="1" dirty="0">
                <a:latin typeface="Angsana New" pitchFamily="18" charset="-34"/>
              </a:rPr>
              <a:t>ธรรมาภิบาล</a:t>
            </a:r>
          </a:p>
        </p:txBody>
      </p:sp>
      <p:sp>
        <p:nvSpPr>
          <p:cNvPr id="31" name="Oval 30"/>
          <p:cNvSpPr/>
          <p:nvPr/>
        </p:nvSpPr>
        <p:spPr>
          <a:xfrm>
            <a:off x="2895600" y="5943600"/>
            <a:ext cx="914400" cy="762000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b="1" dirty="0">
                <a:latin typeface="Angsana New" pitchFamily="18" charset="-34"/>
              </a:rPr>
              <a:t>RISK </a:t>
            </a:r>
            <a:r>
              <a:rPr lang="th-TH" sz="1400" b="1" dirty="0">
                <a:latin typeface="Angsana New" pitchFamily="18" charset="-34"/>
              </a:rPr>
              <a:t>    </a:t>
            </a:r>
          </a:p>
          <a:p>
            <a:pPr algn="ctr">
              <a:defRPr/>
            </a:pPr>
            <a:r>
              <a:rPr lang="th-TH" sz="1400" b="1" dirty="0">
                <a:latin typeface="Angsana New" pitchFamily="18" charset="-34"/>
              </a:rPr>
              <a:t>บุคคล</a:t>
            </a:r>
          </a:p>
        </p:txBody>
      </p:sp>
      <p:sp>
        <p:nvSpPr>
          <p:cNvPr id="32" name="Oval 31"/>
          <p:cNvSpPr/>
          <p:nvPr/>
        </p:nvSpPr>
        <p:spPr>
          <a:xfrm>
            <a:off x="4343400" y="5943600"/>
            <a:ext cx="914400" cy="762000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b="1" dirty="0">
                <a:latin typeface="Angsana New" pitchFamily="18" charset="-34"/>
              </a:rPr>
              <a:t>RISK </a:t>
            </a:r>
            <a:r>
              <a:rPr lang="th-TH" sz="1400" b="1" dirty="0">
                <a:latin typeface="Angsana New" pitchFamily="18" charset="-34"/>
              </a:rPr>
              <a:t>    </a:t>
            </a:r>
          </a:p>
          <a:p>
            <a:pPr algn="ctr">
              <a:defRPr/>
            </a:pPr>
            <a:r>
              <a:rPr lang="th-TH" sz="1400" b="1" dirty="0">
                <a:latin typeface="Angsana New" pitchFamily="18" charset="-34"/>
              </a:rPr>
              <a:t>พัสดุ</a:t>
            </a:r>
          </a:p>
        </p:txBody>
      </p:sp>
      <p:sp>
        <p:nvSpPr>
          <p:cNvPr id="33" name="Oval 32"/>
          <p:cNvSpPr/>
          <p:nvPr/>
        </p:nvSpPr>
        <p:spPr>
          <a:xfrm>
            <a:off x="5715000" y="5943600"/>
            <a:ext cx="914400" cy="762000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b="1" dirty="0">
                <a:latin typeface="Angsana New" pitchFamily="18" charset="-34"/>
              </a:rPr>
              <a:t>RISK </a:t>
            </a:r>
            <a:r>
              <a:rPr lang="th-TH" sz="1400" b="1" dirty="0">
                <a:latin typeface="Angsana New" pitchFamily="18" charset="-34"/>
              </a:rPr>
              <a:t>    </a:t>
            </a:r>
          </a:p>
          <a:p>
            <a:pPr algn="ctr">
              <a:defRPr/>
            </a:pPr>
            <a:r>
              <a:rPr lang="th-TH" sz="1400" b="1" dirty="0">
                <a:latin typeface="Angsana New" pitchFamily="18" charset="-34"/>
              </a:rPr>
              <a:t>การเงิน</a:t>
            </a:r>
          </a:p>
        </p:txBody>
      </p:sp>
      <p:sp>
        <p:nvSpPr>
          <p:cNvPr id="34" name="Oval 33"/>
          <p:cNvSpPr/>
          <p:nvPr/>
        </p:nvSpPr>
        <p:spPr>
          <a:xfrm>
            <a:off x="7239000" y="5943600"/>
            <a:ext cx="914400" cy="762000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b="1" dirty="0">
                <a:latin typeface="Angsana New" pitchFamily="18" charset="-34"/>
              </a:rPr>
              <a:t>RISK </a:t>
            </a:r>
            <a:r>
              <a:rPr lang="th-TH" sz="1400" b="1" dirty="0">
                <a:latin typeface="Angsana New" pitchFamily="18" charset="-34"/>
              </a:rPr>
              <a:t>    </a:t>
            </a:r>
          </a:p>
          <a:p>
            <a:pPr algn="ctr">
              <a:defRPr/>
            </a:pPr>
            <a:r>
              <a:rPr lang="en-US" sz="1400" b="1" dirty="0">
                <a:latin typeface="Angsana New" pitchFamily="18" charset="-34"/>
              </a:rPr>
              <a:t>IT</a:t>
            </a:r>
            <a:endParaRPr lang="th-TH" sz="1400" b="1" dirty="0">
              <a:latin typeface="Angsana New" pitchFamily="18" charset="-34"/>
            </a:endParaRPr>
          </a:p>
        </p:txBody>
      </p:sp>
      <p:sp>
        <p:nvSpPr>
          <p:cNvPr id="814106" name="Slide Number Placeholder 27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0B58318-DFD3-411A-B177-8CAA80930619}" type="slidenum">
              <a:rPr lang="en-US" smtClean="0">
                <a:latin typeface="Arial" charset="0"/>
              </a:rPr>
              <a:pPr/>
              <a:t>33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/>
          </p:nvPr>
        </p:nvSpPr>
        <p:spPr>
          <a:xfrm>
            <a:off x="457200" y="274638"/>
            <a:ext cx="8229600" cy="6226175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th-TH" sz="2800" b="1" dirty="0" smtClean="0">
                <a:latin typeface="TH SarabunIT๙" pitchFamily="34" charset="-34"/>
                <a:cs typeface="TH SarabunIT๙" pitchFamily="34" charset="-34"/>
              </a:rPr>
              <a:t>       การกำหนดวิสัยทัศน์ ภารกิจ กลยุทธ์ กิจกรรม วัตถุประสงค์ งบประมาณ นั้น</a:t>
            </a:r>
          </a:p>
          <a:p>
            <a:pPr>
              <a:buFontTx/>
              <a:buNone/>
              <a:defRPr/>
            </a:pPr>
            <a:r>
              <a:rPr lang="th-TH" sz="2800" b="1" dirty="0" smtClean="0">
                <a:latin typeface="TH SarabunIT๙" pitchFamily="34" charset="-34"/>
                <a:cs typeface="TH SarabunIT๙" pitchFamily="34" charset="-34"/>
              </a:rPr>
              <a:t>จำเป็นต้องวิเคราะห์สภาพแวดล้อมภายนอก และ สภาพแวดล้อมภายใน (</a:t>
            </a:r>
            <a:r>
              <a:rPr lang="en-US" sz="2800" b="1" dirty="0" smtClean="0">
                <a:latin typeface="TH SarabunIT๙" pitchFamily="34" charset="-34"/>
                <a:cs typeface="TH SarabunIT๙" pitchFamily="34" charset="-34"/>
              </a:rPr>
              <a:t>SWOT)</a:t>
            </a:r>
          </a:p>
          <a:p>
            <a:pPr>
              <a:buFontTx/>
              <a:buNone/>
              <a:defRPr/>
            </a:pPr>
            <a:r>
              <a:rPr lang="en-US" sz="2800" b="1" dirty="0" smtClean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2800" b="1" dirty="0" smtClean="0">
                <a:latin typeface="TH SarabunIT๙" pitchFamily="34" charset="-34"/>
                <a:cs typeface="TH SarabunIT๙" pitchFamily="34" charset="-34"/>
              </a:rPr>
              <a:t>โดยสภาพแวดล้อมภายนอกวิเคราะห์จากปัจจัย ดังนี้</a:t>
            </a:r>
          </a:p>
          <a:p>
            <a:pPr marL="514350" indent="-514350">
              <a:buFontTx/>
              <a:buAutoNum type="arabicPeriod"/>
              <a:defRPr/>
            </a:pPr>
            <a:r>
              <a:rPr lang="th-TH" sz="2800" b="1" dirty="0" smtClean="0">
                <a:latin typeface="TH SarabunIT๙" pitchFamily="34" charset="-34"/>
                <a:cs typeface="TH SarabunIT๙" pitchFamily="34" charset="-34"/>
              </a:rPr>
              <a:t>ด้านเศรษฐกิจ ได้แก่ ราคาน้ำมัน ความผันผวนของ อัตราแลกเปลี่ยน </a:t>
            </a:r>
          </a:p>
          <a:p>
            <a:pPr marL="514350" indent="-514350">
              <a:buFontTx/>
              <a:buNone/>
              <a:defRPr/>
            </a:pPr>
            <a:r>
              <a:rPr lang="th-TH" sz="2800" b="1" dirty="0" smtClean="0">
                <a:latin typeface="TH SarabunIT๙" pitchFamily="34" charset="-34"/>
                <a:cs typeface="TH SarabunIT๙" pitchFamily="34" charset="-34"/>
              </a:rPr>
              <a:t>	อัตราดอกเบี้ย อัตราการว่างงาน  และตลาดหุ้น</a:t>
            </a:r>
            <a:endParaRPr lang="en-US" sz="2800" b="1" dirty="0" smtClean="0">
              <a:latin typeface="TH SarabunIT๙" pitchFamily="34" charset="-34"/>
              <a:cs typeface="TH SarabunIT๙" pitchFamily="34" charset="-34"/>
            </a:endParaRPr>
          </a:p>
          <a:p>
            <a:pPr marL="514350" indent="-514350">
              <a:buFontTx/>
              <a:buAutoNum type="arabicPeriod" startAt="2"/>
              <a:defRPr/>
            </a:pPr>
            <a:r>
              <a:rPr lang="th-TH" sz="2800" b="1" dirty="0" smtClean="0">
                <a:latin typeface="TH SarabunIT๙" pitchFamily="34" charset="-34"/>
                <a:cs typeface="TH SarabunIT๙" pitchFamily="34" charset="-34"/>
              </a:rPr>
              <a:t>ด้านสังคมและสิ่งแวดล้อม  ได้แก่ การเปลี่ยนแปลงด้านประชากร ความขัดแย้งในสังคม  การก่อความไม่สงบ   ภัยสงคราม ภัยจากธรรมชาติ เป็นต้น</a:t>
            </a:r>
            <a:endParaRPr lang="en-US" sz="2800" b="1" dirty="0" smtClean="0">
              <a:latin typeface="TH SarabunIT๙" pitchFamily="34" charset="-34"/>
              <a:cs typeface="TH SarabunIT๙" pitchFamily="34" charset="-34"/>
            </a:endParaRPr>
          </a:p>
          <a:p>
            <a:pPr marL="514350" indent="-514350">
              <a:buFontTx/>
              <a:buAutoNum type="arabicPeriod" startAt="3"/>
              <a:defRPr/>
            </a:pPr>
            <a:r>
              <a:rPr lang="th-TH" sz="2800" b="1" dirty="0" smtClean="0">
                <a:latin typeface="TH SarabunIT๙" pitchFamily="34" charset="-34"/>
                <a:cs typeface="TH SarabunIT๙" pitchFamily="34" charset="-34"/>
              </a:rPr>
              <a:t>ด้านการเมือง ส่งผลต่อ ความต่อเนื่องในนโยบายของรัฐบาล </a:t>
            </a:r>
          </a:p>
          <a:p>
            <a:pPr>
              <a:buFontTx/>
              <a:buNone/>
              <a:defRPr/>
            </a:pPr>
            <a:r>
              <a:rPr lang="th-TH" sz="2800" b="1" dirty="0" smtClean="0">
                <a:latin typeface="TH SarabunIT๙" pitchFamily="34" charset="-34"/>
                <a:cs typeface="TH SarabunIT๙" pitchFamily="34" charset="-34"/>
              </a:rPr>
              <a:t>4.  ด้านกฎหมาย ได้แก่ ความคลุมเครือของกฎหมายที่เกี่ยวข้อง การเปลี่ยนแปลงกฎระเบียบต่างๆ ความไม่มั่นใจในการบังคับใช้กฎหมาย กฎหมายไม่ครอบคลุม กฎ ระเบียบ ข้อบังคับที่ล้าหลัง ไม่ทันการเปลี่ยนแปลง </a:t>
            </a:r>
            <a:endParaRPr lang="en-US" sz="2800" b="1" dirty="0" smtClean="0">
              <a:latin typeface="TH SarabunIT๙" pitchFamily="34" charset="-34"/>
              <a:cs typeface="TH SarabunIT๙" pitchFamily="34" charset="-34"/>
            </a:endParaRPr>
          </a:p>
          <a:p>
            <a:pPr>
              <a:buFontTx/>
              <a:buNone/>
              <a:defRPr/>
            </a:pPr>
            <a:r>
              <a:rPr lang="en-US" sz="2800" b="1" dirty="0" smtClean="0">
                <a:latin typeface="TH SarabunIT๙" pitchFamily="34" charset="-34"/>
                <a:cs typeface="TH SarabunIT๙" pitchFamily="34" charset="-34"/>
              </a:rPr>
              <a:t>5.  </a:t>
            </a:r>
            <a:r>
              <a:rPr lang="th-TH" sz="2800" b="1" dirty="0" smtClean="0">
                <a:latin typeface="TH SarabunIT๙" pitchFamily="34" charset="-34"/>
                <a:cs typeface="TH SarabunIT๙" pitchFamily="34" charset="-34"/>
              </a:rPr>
              <a:t>ด้านเทคโนโลยี  ได้แก่ความก้าวหน้าของเทคโนโลยีที่ส่งผลต่อความสามารถในการแข่งขันขององค์การ</a:t>
            </a:r>
            <a:endParaRPr lang="en-US" sz="2800" b="1" dirty="0" smtClean="0">
              <a:latin typeface="TH SarabunIT๙" pitchFamily="34" charset="-34"/>
              <a:cs typeface="TH SarabunIT๙" pitchFamily="34" charset="-34"/>
            </a:endParaRPr>
          </a:p>
          <a:p>
            <a:pPr marL="514350" indent="-514350">
              <a:buFontTx/>
              <a:buAutoNum type="arabicPeriod" startAt="3"/>
              <a:defRPr/>
            </a:pPr>
            <a:endParaRPr lang="en-US" sz="2800" b="1" dirty="0" smtClean="0">
              <a:latin typeface="TH SarabunIT๙" pitchFamily="34" charset="-34"/>
              <a:cs typeface="TH SarabunIT๙" pitchFamily="34" charset="-34"/>
            </a:endParaRPr>
          </a:p>
          <a:p>
            <a:pPr>
              <a:buFontTx/>
              <a:buNone/>
              <a:defRPr/>
            </a:pPr>
            <a:endParaRPr lang="th-TH" sz="28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815106" name="Slide Number Placeholder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85DDE6A-F284-4EE4-A704-A575F572A2BC}" type="slidenum">
              <a:rPr lang="en-US" smtClean="0">
                <a:latin typeface="Arial" charset="0"/>
              </a:rPr>
              <a:pPr/>
              <a:t>34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/>
          </p:nvPr>
        </p:nvSpPr>
        <p:spPr>
          <a:xfrm>
            <a:off x="457200" y="274638"/>
            <a:ext cx="8229600" cy="6083300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th-TH" sz="2800" b="1" dirty="0" smtClean="0">
                <a:latin typeface="TH SarabunIT๙" pitchFamily="34" charset="-34"/>
                <a:cs typeface="TH SarabunIT๙" pitchFamily="34" charset="-34"/>
              </a:rPr>
              <a:t>สภาพแวดล้อมภายในวิเคราะห์จากปัจจัย  ดังนี้</a:t>
            </a:r>
          </a:p>
          <a:p>
            <a:pPr marL="514350" indent="-514350">
              <a:buFont typeface="+mj-cs"/>
              <a:buAutoNum type="thaiNumPeriod"/>
              <a:defRPr/>
            </a:pPr>
            <a:r>
              <a:rPr lang="th-TH" sz="2800" b="1" dirty="0" smtClean="0">
                <a:latin typeface="TH SarabunIT๙" pitchFamily="34" charset="-34"/>
                <a:cs typeface="TH SarabunIT๙" pitchFamily="34" charset="-34"/>
              </a:rPr>
              <a:t>กลยุทธ์  </a:t>
            </a:r>
            <a:r>
              <a:rPr lang="en-US" sz="2800" b="1" dirty="0" smtClean="0">
                <a:latin typeface="TH SarabunIT๙" pitchFamily="34" charset="-34"/>
                <a:cs typeface="TH SarabunIT๙" pitchFamily="34" charset="-34"/>
              </a:rPr>
              <a:t>(Strategy)  </a:t>
            </a:r>
            <a:r>
              <a:rPr lang="th-TH" sz="2800" b="1" dirty="0" smtClean="0">
                <a:latin typeface="TH SarabunIT๙" pitchFamily="34" charset="-34"/>
                <a:cs typeface="TH SarabunIT๙" pitchFamily="34" charset="-34"/>
              </a:rPr>
              <a:t>เหมาะสมกับสถานการณ์เพียงใด</a:t>
            </a:r>
          </a:p>
          <a:p>
            <a:pPr marL="514350" indent="-514350">
              <a:buFont typeface="+mj-cs"/>
              <a:buAutoNum type="thaiNumPeriod"/>
              <a:defRPr/>
            </a:pPr>
            <a:r>
              <a:rPr lang="th-TH" sz="2800" b="1" dirty="0" smtClean="0">
                <a:latin typeface="TH SarabunIT๙" pitchFamily="34" charset="-34"/>
                <a:cs typeface="TH SarabunIT๙" pitchFamily="34" charset="-34"/>
              </a:rPr>
              <a:t>โครงสร้างองค์การ </a:t>
            </a:r>
            <a:r>
              <a:rPr lang="en-US" sz="2800" b="1" dirty="0" smtClean="0">
                <a:latin typeface="TH SarabunIT๙" pitchFamily="34" charset="-34"/>
                <a:cs typeface="TH SarabunIT๙" pitchFamily="34" charset="-34"/>
              </a:rPr>
              <a:t>(Structure)  </a:t>
            </a:r>
            <a:r>
              <a:rPr lang="th-TH" sz="2800" b="1" dirty="0" smtClean="0">
                <a:latin typeface="TH SarabunIT๙" pitchFamily="34" charset="-34"/>
                <a:cs typeface="TH SarabunIT๙" pitchFamily="34" charset="-34"/>
              </a:rPr>
              <a:t>มีหน่วยงานและระดับขั้นการบังคับบัญชาที่เหมาะสมที่จะประกอบพันธกิจให้สำเร็จตามวัตถุประสงค์ขององค์การเพียงใด</a:t>
            </a:r>
          </a:p>
          <a:p>
            <a:pPr marL="514350" indent="-514350">
              <a:buFontTx/>
              <a:buAutoNum type="arabicPeriod" startAt="3"/>
              <a:defRPr/>
            </a:pPr>
            <a:r>
              <a:rPr lang="th-TH" sz="2800" b="1" dirty="0" smtClean="0">
                <a:latin typeface="TH SarabunIT๙" pitchFamily="34" charset="-34"/>
                <a:cs typeface="TH SarabunIT๙" pitchFamily="34" charset="-34"/>
              </a:rPr>
              <a:t>ระบบ  </a:t>
            </a:r>
            <a:r>
              <a:rPr lang="en-US" sz="2800" b="1" dirty="0" smtClean="0">
                <a:latin typeface="TH SarabunIT๙" pitchFamily="34" charset="-34"/>
                <a:cs typeface="TH SarabunIT๙" pitchFamily="34" charset="-34"/>
              </a:rPr>
              <a:t>(System) </a:t>
            </a:r>
            <a:r>
              <a:rPr lang="th-TH" sz="2800" b="1" dirty="0" smtClean="0">
                <a:latin typeface="TH SarabunIT๙" pitchFamily="34" charset="-34"/>
                <a:cs typeface="TH SarabunIT๙" pitchFamily="34" charset="-34"/>
              </a:rPr>
              <a:t>การดำเนินงานมีระบบที่ถูกต้องเหมาะสมเพียงใด </a:t>
            </a:r>
            <a:r>
              <a:rPr lang="en-US" sz="2800" b="1" dirty="0" smtClean="0"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sz="2800" b="1" dirty="0" smtClean="0">
                <a:latin typeface="TH SarabunIT๙" pitchFamily="34" charset="-34"/>
                <a:cs typeface="TH SarabunIT๙" pitchFamily="34" charset="-34"/>
              </a:rPr>
              <a:t>ระบบการ</a:t>
            </a:r>
          </a:p>
          <a:p>
            <a:pPr marL="514350" indent="-514350">
              <a:buFontTx/>
              <a:buNone/>
              <a:defRPr/>
            </a:pPr>
            <a:r>
              <a:rPr lang="th-TH" sz="2800" b="1" dirty="0" smtClean="0">
                <a:latin typeface="TH SarabunIT๙" pitchFamily="34" charset="-34"/>
                <a:cs typeface="TH SarabunIT๙" pitchFamily="34" charset="-34"/>
              </a:rPr>
              <a:t>      คัดเลือกสรรหา  ระบบการประเมินผล  ระบบการพิจารณาความดีความชอบ  ระบบการเงิน  ระบบการผลิต </a:t>
            </a:r>
            <a:r>
              <a:rPr lang="en-US" sz="2800" b="1" dirty="0" smtClean="0"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sz="2800" b="1" dirty="0" smtClean="0">
                <a:latin typeface="TH SarabunIT๙" pitchFamily="34" charset="-34"/>
                <a:cs typeface="TH SarabunIT๙" pitchFamily="34" charset="-34"/>
              </a:rPr>
              <a:t>บัณฑิต</a:t>
            </a:r>
            <a:r>
              <a:rPr lang="en-US" sz="2800" b="1" dirty="0" smtClean="0">
                <a:latin typeface="TH SarabunIT๙" pitchFamily="34" charset="-34"/>
                <a:cs typeface="TH SarabunIT๙" pitchFamily="34" charset="-34"/>
              </a:rPr>
              <a:t>)  </a:t>
            </a:r>
            <a:r>
              <a:rPr lang="th-TH" sz="2800" b="1" dirty="0" smtClean="0">
                <a:latin typeface="TH SarabunIT๙" pitchFamily="34" charset="-34"/>
                <a:cs typeface="TH SarabunIT๙" pitchFamily="34" charset="-34"/>
              </a:rPr>
              <a:t>ระบบการจัดซื้อจัดจ้าง  ระบบสารสนเทศ)</a:t>
            </a:r>
          </a:p>
          <a:p>
            <a:pPr>
              <a:buFontTx/>
              <a:buNone/>
              <a:defRPr/>
            </a:pPr>
            <a:r>
              <a:rPr lang="th-TH" sz="2800" b="1" dirty="0" smtClean="0">
                <a:latin typeface="TH SarabunIT๙" pitchFamily="34" charset="-34"/>
                <a:cs typeface="TH SarabunIT๙" pitchFamily="34" charset="-34"/>
              </a:rPr>
              <a:t>4.   รูปแบบการบริหารจัดการ  </a:t>
            </a:r>
            <a:r>
              <a:rPr lang="en-US" sz="2800" b="1" dirty="0" smtClean="0">
                <a:latin typeface="TH SarabunIT๙" pitchFamily="34" charset="-34"/>
                <a:cs typeface="TH SarabunIT๙" pitchFamily="34" charset="-34"/>
              </a:rPr>
              <a:t>(Style) </a:t>
            </a:r>
            <a:r>
              <a:rPr lang="th-TH" sz="2800" b="1" dirty="0" smtClean="0">
                <a:latin typeface="TH SarabunIT๙" pitchFamily="34" charset="-34"/>
                <a:cs typeface="TH SarabunIT๙" pitchFamily="34" charset="-34"/>
              </a:rPr>
              <a:t> เหมาะสมสอดคล้องกับสภาพแวดล้อมที่   เปลี่ยนแปลงอยู่ตลอดเวลาเพียงใด</a:t>
            </a:r>
            <a:endParaRPr lang="en-US" sz="2800" b="1" dirty="0" smtClean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81613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DC8B9B5-A5DD-45D6-AE82-F20C9BF44092}" type="slidenum">
              <a:rPr lang="en-US" smtClean="0">
                <a:latin typeface="Arial" charset="0"/>
              </a:rPr>
              <a:pPr/>
              <a:t>35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7153" name="Content Placeholder 2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th-TH" sz="2800" b="1" smtClean="0">
                <a:latin typeface="TH SarabunIT๙" pitchFamily="34" charset="-34"/>
                <a:cs typeface="TH SarabunIT๙" pitchFamily="34" charset="-34"/>
              </a:rPr>
              <a:t>5. บุคลากร  </a:t>
            </a:r>
            <a:r>
              <a:rPr lang="en-US" sz="2800" b="1" smtClean="0">
                <a:latin typeface="TH SarabunIT๙" pitchFamily="34" charset="-34"/>
                <a:cs typeface="TH SarabunIT๙" pitchFamily="34" charset="-34"/>
              </a:rPr>
              <a:t>(Staff)  </a:t>
            </a:r>
            <a:r>
              <a:rPr lang="th-TH" sz="2800" b="1" smtClean="0">
                <a:latin typeface="TH SarabunIT๙" pitchFamily="34" charset="-34"/>
                <a:cs typeface="TH SarabunIT๙" pitchFamily="34" charset="-34"/>
              </a:rPr>
              <a:t>มีศักยภาพ </a:t>
            </a:r>
            <a:r>
              <a:rPr lang="en-US" sz="2800" b="1" smtClean="0"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sz="2800" b="1" smtClean="0">
                <a:latin typeface="TH SarabunIT๙" pitchFamily="34" charset="-34"/>
                <a:cs typeface="TH SarabunIT๙" pitchFamily="34" charset="-34"/>
              </a:rPr>
              <a:t>สมรรถนะ</a:t>
            </a:r>
            <a:r>
              <a:rPr lang="en-US" sz="2800" b="1" smtClean="0">
                <a:latin typeface="TH SarabunIT๙" pitchFamily="34" charset="-34"/>
                <a:cs typeface="TH SarabunIT๙" pitchFamily="34" charset="-34"/>
              </a:rPr>
              <a:t>) </a:t>
            </a:r>
            <a:r>
              <a:rPr lang="th-TH" sz="2800" b="1" smtClean="0">
                <a:latin typeface="TH SarabunIT๙" pitchFamily="34" charset="-34"/>
                <a:cs typeface="TH SarabunIT๙" pitchFamily="34" charset="-34"/>
              </a:rPr>
              <a:t>เหมาะสมกับงานที่ได้รับมอบหมาย เพียงใด</a:t>
            </a:r>
            <a:endParaRPr lang="en-US" sz="2800" b="1" smtClean="0">
              <a:latin typeface="TH SarabunIT๙" pitchFamily="34" charset="-34"/>
              <a:cs typeface="TH SarabunIT๙" pitchFamily="34" charset="-34"/>
            </a:endParaRPr>
          </a:p>
          <a:p>
            <a:pPr>
              <a:buFontTx/>
              <a:buNone/>
            </a:pPr>
            <a:r>
              <a:rPr lang="th-TH" sz="2800" b="1" smtClean="0">
                <a:latin typeface="TH SarabunIT๙" pitchFamily="34" charset="-34"/>
                <a:cs typeface="TH SarabunIT๙" pitchFamily="34" charset="-34"/>
              </a:rPr>
              <a:t>6. ทักษะ  </a:t>
            </a:r>
            <a:r>
              <a:rPr lang="en-US" sz="2800" b="1" smtClean="0">
                <a:latin typeface="TH SarabunIT๙" pitchFamily="34" charset="-34"/>
                <a:cs typeface="TH SarabunIT๙" pitchFamily="34" charset="-34"/>
              </a:rPr>
              <a:t>(Skill)  </a:t>
            </a:r>
            <a:r>
              <a:rPr lang="th-TH" sz="2800" b="1" smtClean="0">
                <a:latin typeface="TH SarabunIT๙" pitchFamily="34" charset="-34"/>
                <a:cs typeface="TH SarabunIT๙" pitchFamily="34" charset="-34"/>
              </a:rPr>
              <a:t>ขององค์การและบุคลากร เมื่อเทียบกับคู่แข่งแล้วเหนือกว่าหรือด้อยกว่า</a:t>
            </a:r>
            <a:endParaRPr lang="en-US" sz="2800" b="1" smtClean="0">
              <a:latin typeface="TH SarabunIT๙" pitchFamily="34" charset="-34"/>
              <a:cs typeface="TH SarabunIT๙" pitchFamily="34" charset="-34"/>
            </a:endParaRPr>
          </a:p>
          <a:p>
            <a:pPr>
              <a:buFontTx/>
              <a:buNone/>
            </a:pPr>
            <a:r>
              <a:rPr lang="th-TH" sz="2800" b="1" smtClean="0">
                <a:latin typeface="TH SarabunIT๙" pitchFamily="34" charset="-34"/>
                <a:cs typeface="TH SarabunIT๙" pitchFamily="34" charset="-34"/>
              </a:rPr>
              <a:t>7. ค่านิยม  </a:t>
            </a:r>
            <a:r>
              <a:rPr lang="en-US" sz="2800" b="1" smtClean="0">
                <a:latin typeface="TH SarabunIT๙" pitchFamily="34" charset="-34"/>
                <a:cs typeface="TH SarabunIT๙" pitchFamily="34" charset="-34"/>
              </a:rPr>
              <a:t>(Share Value)  </a:t>
            </a:r>
            <a:r>
              <a:rPr lang="th-TH" sz="2800" b="1" smtClean="0">
                <a:latin typeface="TH SarabunIT๙" pitchFamily="34" charset="-34"/>
                <a:cs typeface="TH SarabunIT๙" pitchFamily="34" charset="-34"/>
              </a:rPr>
              <a:t>ค่านิยมร่วมของบุคลากร มีส่วนสนับสนุนให้องค์การสามารถปรับไปตามสภาพแวดล้อมได้มากน้อยเพียงใด</a:t>
            </a:r>
            <a:endParaRPr lang="en-US" sz="2800" b="1" smtClean="0">
              <a:latin typeface="TH SarabunIT๙" pitchFamily="34" charset="-34"/>
              <a:cs typeface="TH SarabunIT๙" pitchFamily="34" charset="-34"/>
            </a:endParaRPr>
          </a:p>
          <a:p>
            <a:endParaRPr lang="th-TH" smtClean="0">
              <a:latin typeface="TH SarabunIT๙" pitchFamily="34" charset="-34"/>
              <a:cs typeface="TH SarabunIT๙" pitchFamily="34" charset="-34"/>
            </a:endParaRPr>
          </a:p>
          <a:p>
            <a:endParaRPr lang="th-TH" smtClean="0"/>
          </a:p>
        </p:txBody>
      </p:sp>
      <p:sp>
        <p:nvSpPr>
          <p:cNvPr id="81715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BD33BF1-05DF-4C27-BA0F-B6C736AEEE00}" type="slidenum">
              <a:rPr lang="en-US" smtClean="0">
                <a:latin typeface="Arial" charset="0"/>
              </a:rPr>
              <a:pPr/>
              <a:t>36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817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 smtClean="0">
                <a:latin typeface="TH SarabunIT๙" pitchFamily="34" charset="-34"/>
                <a:cs typeface="TH SarabunIT๙" pitchFamily="34" charset="-34"/>
              </a:rPr>
              <a:t>8 </a:t>
            </a:r>
            <a:r>
              <a:rPr lang="th-TH" sz="3600" b="1" smtClean="0">
                <a:latin typeface="TH SarabunIT๙" pitchFamily="34" charset="-34"/>
                <a:cs typeface="TH SarabunIT๙" pitchFamily="34" charset="-34"/>
              </a:rPr>
              <a:t>องค์ประกอบของการบริหารความเสี่ยงและการควบคุมภายใน</a:t>
            </a:r>
          </a:p>
        </p:txBody>
      </p:sp>
      <p:sp>
        <p:nvSpPr>
          <p:cNvPr id="81817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th-TH" sz="2800" b="1" smtClean="0">
                <a:latin typeface="TH SarabunIT๙" pitchFamily="34" charset="-34"/>
                <a:cs typeface="TH SarabunIT๙" pitchFamily="34" charset="-34"/>
              </a:rPr>
              <a:t>สภาพแวดล้อมภายใน </a:t>
            </a:r>
            <a:r>
              <a:rPr lang="en-US" sz="2800" b="1" smtClean="0">
                <a:latin typeface="TH SarabunIT๙" pitchFamily="34" charset="-34"/>
                <a:cs typeface="TH SarabunIT๙" pitchFamily="34" charset="-34"/>
              </a:rPr>
              <a:t>(Internal Environment)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th-TH" sz="2800" b="1" smtClean="0">
                <a:latin typeface="TH SarabunIT๙" pitchFamily="34" charset="-34"/>
                <a:cs typeface="TH SarabunIT๙" pitchFamily="34" charset="-34"/>
              </a:rPr>
              <a:t>การกำหนดวัตถุประสงค์ </a:t>
            </a:r>
            <a:r>
              <a:rPr lang="en-US" sz="2800" b="1" smtClean="0">
                <a:latin typeface="TH SarabunIT๙" pitchFamily="34" charset="-34"/>
                <a:cs typeface="TH SarabunIT๙" pitchFamily="34" charset="-34"/>
              </a:rPr>
              <a:t>(Objective Setting)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th-TH" sz="2800" b="1" smtClean="0">
                <a:latin typeface="TH SarabunIT๙" pitchFamily="34" charset="-34"/>
                <a:cs typeface="TH SarabunIT๙" pitchFamily="34" charset="-34"/>
              </a:rPr>
              <a:t>การระบุเหตุการณ์ </a:t>
            </a:r>
            <a:r>
              <a:rPr lang="en-US" sz="2800" b="1" smtClean="0">
                <a:latin typeface="TH SarabunIT๙" pitchFamily="34" charset="-34"/>
                <a:cs typeface="TH SarabunIT๙" pitchFamily="34" charset="-34"/>
              </a:rPr>
              <a:t>(Event Identification)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th-TH" sz="2800" b="1" smtClean="0">
                <a:latin typeface="TH SarabunIT๙" pitchFamily="34" charset="-34"/>
                <a:cs typeface="TH SarabunIT๙" pitchFamily="34" charset="-34"/>
              </a:rPr>
              <a:t>การประเมินความเสี่ยง </a:t>
            </a:r>
            <a:r>
              <a:rPr lang="en-US" sz="2800" b="1" smtClean="0">
                <a:latin typeface="TH SarabunIT๙" pitchFamily="34" charset="-34"/>
                <a:cs typeface="TH SarabunIT๙" pitchFamily="34" charset="-34"/>
              </a:rPr>
              <a:t>(Risk Assessment)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th-TH" sz="2800" b="1" smtClean="0">
                <a:latin typeface="TH SarabunIT๙" pitchFamily="34" charset="-34"/>
                <a:cs typeface="TH SarabunIT๙" pitchFamily="34" charset="-34"/>
              </a:rPr>
              <a:t>การตอบสนองต่อความเสี่ยง </a:t>
            </a:r>
            <a:r>
              <a:rPr lang="en-US" sz="2800" b="1" smtClean="0">
                <a:latin typeface="TH SarabunIT๙" pitchFamily="34" charset="-34"/>
                <a:cs typeface="TH SarabunIT๙" pitchFamily="34" charset="-34"/>
              </a:rPr>
              <a:t>( Risk Response)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th-TH" sz="2800" b="1" smtClean="0">
                <a:latin typeface="TH SarabunIT๙" pitchFamily="34" charset="-34"/>
                <a:cs typeface="TH SarabunIT๙" pitchFamily="34" charset="-34"/>
              </a:rPr>
              <a:t>กิจกรรมการควบคุม </a:t>
            </a:r>
            <a:r>
              <a:rPr lang="en-US" sz="2800" b="1" smtClean="0">
                <a:latin typeface="TH SarabunIT๙" pitchFamily="34" charset="-34"/>
                <a:cs typeface="TH SarabunIT๙" pitchFamily="34" charset="-34"/>
              </a:rPr>
              <a:t>(Control Activities)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th-TH" sz="2800" b="1" smtClean="0">
                <a:latin typeface="TH SarabunIT๙" pitchFamily="34" charset="-34"/>
                <a:cs typeface="TH SarabunIT๙" pitchFamily="34" charset="-34"/>
              </a:rPr>
              <a:t>การสื่อสารและระบบสารสนเทศ </a:t>
            </a:r>
            <a:r>
              <a:rPr lang="en-US" sz="2800" b="1" smtClean="0">
                <a:latin typeface="TH SarabunIT๙" pitchFamily="34" charset="-34"/>
                <a:cs typeface="TH SarabunIT๙" pitchFamily="34" charset="-34"/>
              </a:rPr>
              <a:t>( Information and Communication)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th-TH" sz="2800" b="1" smtClean="0">
                <a:latin typeface="TH SarabunIT๙" pitchFamily="34" charset="-34"/>
                <a:cs typeface="TH SarabunIT๙" pitchFamily="34" charset="-34"/>
              </a:rPr>
              <a:t>การติดตามผล </a:t>
            </a:r>
            <a:r>
              <a:rPr lang="en-US" sz="2800" b="1" smtClean="0">
                <a:latin typeface="TH SarabunIT๙" pitchFamily="34" charset="-34"/>
                <a:cs typeface="TH SarabunIT๙" pitchFamily="34" charset="-34"/>
              </a:rPr>
              <a:t>(Monitoring)</a:t>
            </a:r>
            <a:endParaRPr lang="th-TH" sz="2800" b="1" smtClean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818179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9D7DEDD-B177-4205-8D12-A078A20D75F8}" type="slidenum">
              <a:rPr lang="en-US" smtClean="0">
                <a:latin typeface="Arial" charset="0"/>
              </a:rPr>
              <a:pPr/>
              <a:t>37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0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1. สภาพแวดล้อมภายใน</a:t>
            </a:r>
          </a:p>
        </p:txBody>
      </p:sp>
      <p:sp>
        <p:nvSpPr>
          <p:cNvPr id="81920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Char char="v"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 ปรัชญาในการบริหารความเสี่ยงขององค์การ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 ระดับความเสี่ยงที่องค์การรับมือได้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 วัฒนธรรมภายใน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 วัฒนธรรมกลุ่มย่อย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 การยอมรับในความเสี่ยงที่องค์การกำลังเผชิญอยู่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 กรรมการบริหาร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 ความโปร่งใสและจรรยาบรรณของคนภายในองค์การ</a:t>
            </a:r>
          </a:p>
        </p:txBody>
      </p:sp>
      <p:sp>
        <p:nvSpPr>
          <p:cNvPr id="819203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CE001D5-2BF8-4328-8657-74AA2F36BEDF}" type="slidenum">
              <a:rPr lang="en-US" smtClean="0">
                <a:latin typeface="Arial" charset="0"/>
              </a:rPr>
              <a:pPr/>
              <a:t>38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22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latin typeface="TH SarabunIT๙" pitchFamily="34" charset="-34"/>
                <a:cs typeface="TH SarabunIT๙" pitchFamily="34" charset="-34"/>
              </a:rPr>
              <a:t>1.</a:t>
            </a: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สภาพแวดล้อมภายใน </a:t>
            </a:r>
            <a:r>
              <a:rPr lang="th-TH" b="1" smtClean="0">
                <a:latin typeface="Angsana New" pitchFamily="18" charset="-34"/>
              </a:rPr>
              <a:t>(ต่อ)</a:t>
            </a:r>
          </a:p>
        </p:txBody>
      </p:sp>
      <p:sp>
        <p:nvSpPr>
          <p:cNvPr id="82022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Char char="v"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 ความมุ่งมั่นในการทำงานอย่างมีประสิทธิภาพ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 รูปแบบการบริหารและการมอบหมายงาน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 โครงสร้างองค์การ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 การมอบหมายความรับผิดชอบและอำนาจหน้าที่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 นโยบายการบริหารงานบุคคล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 ความหลากหลายของสภาพแวดล้อมที่แตกต่างกัน</a:t>
            </a:r>
          </a:p>
        </p:txBody>
      </p:sp>
      <p:sp>
        <p:nvSpPr>
          <p:cNvPr id="820227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2BAB323-970E-47F8-970F-D0FD5304FD3D}" type="slidenum">
              <a:rPr lang="en-US" smtClean="0">
                <a:latin typeface="Arial" charset="0"/>
              </a:rPr>
              <a:pPr/>
              <a:t>39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1313" name="Title 1"/>
          <p:cNvSpPr>
            <a:spLocks noGrp="1"/>
          </p:cNvSpPr>
          <p:nvPr>
            <p:ph type="title"/>
          </p:nvPr>
        </p:nvSpPr>
        <p:spPr>
          <a:xfrm>
            <a:off x="685800" y="76200"/>
            <a:ext cx="7772400" cy="1143000"/>
          </a:xfrm>
        </p:spPr>
        <p:txBody>
          <a:bodyPr/>
          <a:lstStyle/>
          <a:p>
            <a:pPr eaLnBrk="1" hangingPunct="1"/>
            <a:r>
              <a:rPr lang="th-TH" sz="2500" b="1" smtClean="0">
                <a:latin typeface="TH SarabunIT๙" pitchFamily="34" charset="-34"/>
                <a:cs typeface="TH SarabunIT๙" pitchFamily="34" charset="-34"/>
              </a:rPr>
              <a:t>ความเชื่อมโยงของการพัฒนาระบบราชการ</a:t>
            </a:r>
            <a:br>
              <a:rPr lang="th-TH" sz="2500" b="1" smtClean="0">
                <a:latin typeface="TH SarabunIT๙" pitchFamily="34" charset="-34"/>
                <a:cs typeface="TH SarabunIT๙" pitchFamily="34" charset="-34"/>
              </a:rPr>
            </a:br>
            <a:r>
              <a:rPr lang="th-TH" sz="2500" b="1" smtClean="0">
                <a:latin typeface="TH SarabunIT๙" pitchFamily="34" charset="-34"/>
                <a:cs typeface="TH SarabunIT๙" pitchFamily="34" charset="-34"/>
              </a:rPr>
              <a:t>กับเกณฑ์คุณภาพการบริหารจัดการภาครัฐ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228600" y="1219200"/>
          <a:ext cx="1828800" cy="46640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8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err="1" smtClean="0">
                          <a:latin typeface="TH SarabunIT๙" pitchFamily="34" charset="-34"/>
                          <a:cs typeface="TH SarabunIT๙" pitchFamily="34" charset="-34"/>
                        </a:rPr>
                        <a:t>พบร.</a:t>
                      </a:r>
                      <a:r>
                        <a:rPr lang="th-TH" sz="2400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และ</a:t>
                      </a:r>
                      <a:r>
                        <a:rPr lang="th-TH" sz="2400" b="1" dirty="0" err="1" smtClean="0">
                          <a:latin typeface="TH SarabunIT๙" pitchFamily="34" charset="-34"/>
                          <a:cs typeface="TH SarabunIT๙" pitchFamily="34" charset="-34"/>
                        </a:rPr>
                        <a:t>พรฎ.</a:t>
                      </a:r>
                      <a:endParaRPr lang="th-TH" sz="2400" b="1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</a:tr>
              <a:tr h="2194560">
                <a:tc>
                  <a:txBody>
                    <a:bodyPr/>
                    <a:lstStyle/>
                    <a:p>
                      <a:pPr marL="514350" indent="-514350">
                        <a:buAutoNum type="arabicPeriod"/>
                      </a:pPr>
                      <a:r>
                        <a:rPr lang="th-TH" sz="1800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เกิดประโยชน์สุขของประชาชน</a:t>
                      </a:r>
                    </a:p>
                    <a:p>
                      <a:pPr marL="514350" indent="-514350">
                        <a:buAutoNum type="arabicPeriod"/>
                      </a:pPr>
                      <a:r>
                        <a:rPr lang="th-TH" sz="1800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เกิดผลสัมฤทธิ์ต่อภารกิจของรัฐ</a:t>
                      </a:r>
                    </a:p>
                    <a:p>
                      <a:pPr marL="514350" indent="-514350">
                        <a:buAutoNum type="arabicPeriod"/>
                      </a:pPr>
                      <a:r>
                        <a:rPr lang="th-TH" sz="1800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ประสิทธิภาพและคุ้มค่า</a:t>
                      </a:r>
                    </a:p>
                    <a:p>
                      <a:pPr marL="514350" indent="-514350">
                        <a:buAutoNum type="arabicPeriod"/>
                      </a:pPr>
                      <a:r>
                        <a:rPr lang="th-TH" sz="1800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ลดขั้นตอนการปฏิบัติงาน</a:t>
                      </a:r>
                    </a:p>
                    <a:p>
                      <a:pPr marL="514350" indent="-514350">
                        <a:buAutoNum type="arabicPeriod"/>
                      </a:pPr>
                      <a:r>
                        <a:rPr lang="th-TH" sz="1800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ปรับปรุงภารกิจของส่วนราชการ</a:t>
                      </a:r>
                    </a:p>
                    <a:p>
                      <a:pPr marL="514350" indent="-514350">
                        <a:buAutoNum type="arabicPeriod"/>
                      </a:pPr>
                      <a:r>
                        <a:rPr lang="th-TH" sz="1800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อำนวยความสะดวกให้กับประชาชน</a:t>
                      </a:r>
                    </a:p>
                    <a:p>
                      <a:pPr marL="514350" indent="-514350">
                        <a:buAutoNum type="arabicPeriod"/>
                      </a:pPr>
                      <a:r>
                        <a:rPr lang="th-TH" sz="1800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ประเมินผลการปฏิบัติราชการ</a:t>
                      </a:r>
                      <a:endParaRPr lang="th-TH" sz="18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2362200" y="1295400"/>
          <a:ext cx="3505200" cy="42068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05200"/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ตัวผลักดันให้เกิดผลลัพธ์</a:t>
                      </a:r>
                      <a:endParaRPr lang="th-TH" sz="24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</a:tr>
              <a:tr h="3749040">
                <a:tc>
                  <a:txBody>
                    <a:bodyPr/>
                    <a:lstStyle/>
                    <a:p>
                      <a:endParaRPr lang="th-TH" sz="2000" dirty="0" smtClean="0">
                        <a:latin typeface="TH SarabunIT๙" pitchFamily="34" charset="-34"/>
                        <a:cs typeface="TH SarabunIT๙" pitchFamily="34" charset="-34"/>
                      </a:endParaRPr>
                    </a:p>
                    <a:p>
                      <a:endParaRPr lang="th-TH" sz="2000" dirty="0" smtClean="0">
                        <a:latin typeface="TH SarabunIT๙" pitchFamily="34" charset="-34"/>
                        <a:cs typeface="TH SarabunIT๙" pitchFamily="34" charset="-34"/>
                      </a:endParaRPr>
                    </a:p>
                    <a:p>
                      <a:endParaRPr lang="th-TH" sz="2000" dirty="0" smtClean="0">
                        <a:latin typeface="TH SarabunIT๙" pitchFamily="34" charset="-34"/>
                        <a:cs typeface="TH SarabunIT๙" pitchFamily="34" charset="-34"/>
                      </a:endParaRPr>
                    </a:p>
                    <a:p>
                      <a:endParaRPr lang="th-TH" sz="2000" dirty="0" smtClean="0">
                        <a:latin typeface="TH SarabunIT๙" pitchFamily="34" charset="-34"/>
                        <a:cs typeface="TH SarabunIT๙" pitchFamily="34" charset="-34"/>
                      </a:endParaRPr>
                    </a:p>
                    <a:p>
                      <a:endParaRPr lang="th-TH" sz="2000" dirty="0" smtClean="0">
                        <a:latin typeface="TH SarabunIT๙" pitchFamily="34" charset="-34"/>
                        <a:cs typeface="TH SarabunIT๙" pitchFamily="34" charset="-34"/>
                      </a:endParaRPr>
                    </a:p>
                    <a:p>
                      <a:endParaRPr lang="th-TH" sz="2000" dirty="0" smtClean="0">
                        <a:latin typeface="TH SarabunIT๙" pitchFamily="34" charset="-34"/>
                        <a:cs typeface="TH SarabunIT๙" pitchFamily="34" charset="-34"/>
                      </a:endParaRPr>
                    </a:p>
                    <a:p>
                      <a:endParaRPr lang="th-TH" sz="2000" dirty="0" smtClean="0">
                        <a:latin typeface="TH SarabunIT๙" pitchFamily="34" charset="-34"/>
                        <a:cs typeface="TH SarabunIT๙" pitchFamily="34" charset="-34"/>
                      </a:endParaRPr>
                    </a:p>
                    <a:p>
                      <a:endParaRPr lang="th-TH" sz="20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438400" y="1895475"/>
            <a:ext cx="1371600" cy="9239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th-TH" sz="1800" b="1" dirty="0">
                <a:latin typeface="TH SarabunIT๙" pitchFamily="34" charset="-34"/>
                <a:cs typeface="TH SarabunIT๙" pitchFamily="34" charset="-34"/>
              </a:rPr>
              <a:t>การวางแผนเชิงยุทธศาสตร์</a:t>
            </a:r>
          </a:p>
          <a:p>
            <a:pPr algn="ctr">
              <a:defRPr/>
            </a:pPr>
            <a:r>
              <a:rPr lang="th-TH" sz="1800" b="1" dirty="0">
                <a:latin typeface="TH SarabunIT๙" pitchFamily="34" charset="-34"/>
                <a:cs typeface="TH SarabunIT๙" pitchFamily="34" charset="-34"/>
              </a:rPr>
              <a:t>กล</a:t>
            </a:r>
            <a:r>
              <a:rPr lang="th-TH" sz="1800" b="1" dirty="0">
                <a:latin typeface="TH SarabunIT๙" pitchFamily="34" charset="-34"/>
                <a:cs typeface="TH SarabunIT๙" pitchFamily="34" charset="-34"/>
              </a:rPr>
              <a:t>ยุทธ์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267200" y="1905000"/>
            <a:ext cx="1447800" cy="64611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th-TH" sz="1800" b="1" dirty="0">
                <a:latin typeface="TH SarabunIT๙" pitchFamily="34" charset="-34"/>
                <a:cs typeface="TH SarabunIT๙" pitchFamily="34" charset="-34"/>
              </a:rPr>
              <a:t>การมุ่งเน้นทรัพยากรบุคคล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267200" y="2859088"/>
            <a:ext cx="1447800" cy="6461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th-TH" sz="1800" b="1" dirty="0">
                <a:latin typeface="TH SarabunIT๙" pitchFamily="34" charset="-34"/>
                <a:cs typeface="TH SarabunIT๙" pitchFamily="34" charset="-34"/>
              </a:rPr>
              <a:t>การจัดการกระบวนการ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581400" y="3724275"/>
            <a:ext cx="1447800" cy="9239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th-TH" sz="1800" b="1" dirty="0">
                <a:latin typeface="TH SarabunIT๙" pitchFamily="34" charset="-34"/>
                <a:cs typeface="TH SarabunIT๙" pitchFamily="34" charset="-34"/>
              </a:rPr>
              <a:t>การให้ความสำคัญกับผู้รับบริการและผู้มีส่วนได้ส่วนเสีย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590800" y="3011488"/>
            <a:ext cx="990600" cy="6461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th-TH" sz="1800" b="1" dirty="0">
                <a:latin typeface="TH SarabunIT๙" pitchFamily="34" charset="-34"/>
                <a:cs typeface="TH SarabunIT๙" pitchFamily="34" charset="-34"/>
              </a:rPr>
              <a:t>การนำองค์กร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362200" y="5105400"/>
            <a:ext cx="3505200" cy="3698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th-TH" sz="18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การวัด การวิเคราะห์ และการจัดการความรู้</a:t>
            </a:r>
          </a:p>
        </p:txBody>
      </p:sp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6143625" y="1295400"/>
          <a:ext cx="1219200" cy="40211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ผลลัพธ์</a:t>
                      </a:r>
                      <a:endParaRPr lang="th-TH" sz="2400" b="1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</a:tr>
              <a:tr h="3563444">
                <a:tc>
                  <a:txBody>
                    <a:bodyPr/>
                    <a:lstStyle/>
                    <a:p>
                      <a:pPr marL="514350" indent="-514350">
                        <a:buNone/>
                      </a:pPr>
                      <a:endParaRPr lang="th-TH" sz="18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6143625" y="2362200"/>
            <a:ext cx="1219200" cy="3698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th-TH" sz="1800" dirty="0">
                <a:latin typeface="TH SarabunIT๙" pitchFamily="34" charset="-34"/>
                <a:cs typeface="TH SarabunIT๙" pitchFamily="34" charset="-34"/>
              </a:rPr>
              <a:t>ประสิทธิผล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143625" y="3200400"/>
            <a:ext cx="1219200" cy="381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th-TH" sz="1800" dirty="0">
                <a:latin typeface="TH SarabunIT๙" pitchFamily="34" charset="-34"/>
                <a:cs typeface="TH SarabunIT๙" pitchFamily="34" charset="-34"/>
              </a:rPr>
              <a:t>คุณภาพ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143625" y="3973513"/>
            <a:ext cx="1219200" cy="3698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th-TH" sz="1800" dirty="0">
                <a:latin typeface="TH SarabunIT๙" pitchFamily="34" charset="-34"/>
                <a:cs typeface="TH SarabunIT๙" pitchFamily="34" charset="-34"/>
              </a:rPr>
              <a:t>ประสิทธิภาพ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143625" y="4702175"/>
            <a:ext cx="1219200" cy="3698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th-TH" sz="1800" dirty="0">
                <a:latin typeface="TH SarabunIT๙" pitchFamily="34" charset="-34"/>
                <a:cs typeface="TH SarabunIT๙" pitchFamily="34" charset="-34"/>
              </a:rPr>
              <a:t>พัฒนาองค์กร</a:t>
            </a:r>
          </a:p>
        </p:txBody>
      </p:sp>
      <p:graphicFrame>
        <p:nvGraphicFramePr>
          <p:cNvPr id="27" name="Table 26"/>
          <p:cNvGraphicFramePr>
            <a:graphicFrameLocks noGrp="1"/>
          </p:cNvGraphicFramePr>
          <p:nvPr/>
        </p:nvGraphicFramePr>
        <p:xfrm>
          <a:off x="7700963" y="1295400"/>
          <a:ext cx="1371600" cy="3886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1600"/>
              </a:tblGrid>
              <a:tr h="561768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คำรับรอง</a:t>
                      </a:r>
                      <a:endParaRPr lang="th-TH" sz="2400" b="1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</a:tr>
              <a:tr h="3324432">
                <a:tc>
                  <a:txBody>
                    <a:bodyPr/>
                    <a:lstStyle/>
                    <a:p>
                      <a:pPr marL="514350" indent="-514350" algn="ctr">
                        <a:buNone/>
                      </a:pPr>
                      <a:r>
                        <a:rPr lang="th-TH" sz="2400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ตัวชี้วัด</a:t>
                      </a:r>
                    </a:p>
                    <a:p>
                      <a:pPr marL="514350" indent="-514350" algn="ctr">
                        <a:buNone/>
                      </a:pPr>
                      <a:endParaRPr lang="th-TH" sz="18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7772400" y="2373313"/>
            <a:ext cx="1066800" cy="3698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1800" dirty="0">
                <a:latin typeface="TH SarabunIT๙" pitchFamily="34" charset="-34"/>
                <a:cs typeface="TH SarabunIT๙" pitchFamily="34" charset="-34"/>
              </a:rPr>
              <a:t>1 - 5</a:t>
            </a:r>
            <a:endParaRPr lang="th-TH" sz="1800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696200" y="3200400"/>
            <a:ext cx="1295400" cy="3698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1800" dirty="0">
                <a:latin typeface="TH SarabunIT๙" pitchFamily="34" charset="-34"/>
                <a:cs typeface="TH SarabunIT๙" pitchFamily="34" charset="-34"/>
              </a:rPr>
              <a:t>6 - 7</a:t>
            </a:r>
            <a:endParaRPr lang="th-TH" sz="1800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777163" y="3897313"/>
            <a:ext cx="1295400" cy="3698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1800" dirty="0">
                <a:latin typeface="TH SarabunIT๙" pitchFamily="34" charset="-34"/>
                <a:cs typeface="TH SarabunIT๙" pitchFamily="34" charset="-34"/>
              </a:rPr>
              <a:t>8 - 11</a:t>
            </a:r>
            <a:endParaRPr lang="th-TH" sz="1800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700963" y="4535488"/>
            <a:ext cx="1371600" cy="9239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1800" dirty="0">
                <a:latin typeface="TH SarabunIT๙" pitchFamily="34" charset="-34"/>
                <a:cs typeface="TH SarabunIT๙" pitchFamily="34" charset="-34"/>
              </a:rPr>
              <a:t>12 – 18 </a:t>
            </a:r>
            <a:r>
              <a:rPr lang="th-TH" sz="1800" dirty="0"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en-US" sz="1800" dirty="0">
                <a:latin typeface="TH SarabunIT๙" pitchFamily="34" charset="-34"/>
                <a:cs typeface="TH SarabunIT๙" pitchFamily="34" charset="-34"/>
              </a:rPr>
              <a:t>12.2)</a:t>
            </a:r>
            <a:r>
              <a:rPr lang="th-TH" sz="1800" dirty="0">
                <a:latin typeface="TH SarabunIT๙" pitchFamily="34" charset="-34"/>
                <a:cs typeface="TH SarabunIT๙" pitchFamily="34" charset="-34"/>
              </a:rPr>
              <a:t>แผนบริหารความเสี่ยง</a:t>
            </a:r>
          </a:p>
        </p:txBody>
      </p:sp>
      <p:sp>
        <p:nvSpPr>
          <p:cNvPr id="783409" name="TextBox 33"/>
          <p:cNvSpPr txBox="1">
            <a:spLocks noChangeArrowheads="1"/>
          </p:cNvSpPr>
          <p:nvPr/>
        </p:nvSpPr>
        <p:spPr bwMode="auto">
          <a:xfrm>
            <a:off x="2500313" y="5715000"/>
            <a:ext cx="3452812" cy="5842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th-TH" sz="3200" b="1" u="sng" dirty="0">
                <a:latin typeface="TH SarabunIT๙" pitchFamily="34" charset="-34"/>
                <a:cs typeface="TH SarabunIT๙" pitchFamily="34" charset="-34"/>
              </a:rPr>
              <a:t>การบริหารความเสี่ยง</a:t>
            </a:r>
          </a:p>
        </p:txBody>
      </p:sp>
      <p:cxnSp>
        <p:nvCxnSpPr>
          <p:cNvPr id="32" name="Straight Arrow Connector 31"/>
          <p:cNvCxnSpPr/>
          <p:nvPr/>
        </p:nvCxnSpPr>
        <p:spPr>
          <a:xfrm>
            <a:off x="2057400" y="2286000"/>
            <a:ext cx="3048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>
            <a:off x="2057400" y="4267200"/>
            <a:ext cx="3048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5867400" y="4114800"/>
            <a:ext cx="3048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5867400" y="2362200"/>
            <a:ext cx="3048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>
            <a:off x="7391400" y="2590800"/>
            <a:ext cx="3048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7391400" y="3351213"/>
            <a:ext cx="304800" cy="158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7391400" y="4113213"/>
            <a:ext cx="304800" cy="158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7391400" y="4875213"/>
            <a:ext cx="304800" cy="158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81369" name="Slide Number Placeholder 32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F6920DF-8ED8-4AF2-87BB-A5143993601F}" type="slidenum">
              <a:rPr lang="en-US" smtClean="0">
                <a:latin typeface="Arial" charset="0"/>
              </a:rPr>
              <a:pPr/>
              <a:t>4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2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latin typeface="TH SarabunIT๙" pitchFamily="34" charset="-34"/>
                <a:cs typeface="TH SarabunIT๙" pitchFamily="34" charset="-34"/>
              </a:rPr>
              <a:t>2.</a:t>
            </a: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การกำหนดวัตถุประสงค์</a:t>
            </a:r>
          </a:p>
        </p:txBody>
      </p:sp>
      <p:sp>
        <p:nvSpPr>
          <p:cNvPr id="82125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Char char="v"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 วิสัยทัศน์  พันธกิจ เป้าหมาย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 วัตถุประสงค์ด้านยุทธศาสตร์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 วัตถุประสงค์ด้านดำเนินงาน / การรายงาน /กฎหมาย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 วัตถุประสงค์ระดับกิจกรรม , ระดับแผนก , ระดับบุคลากร</a:t>
            </a:r>
          </a:p>
        </p:txBody>
      </p:sp>
      <p:sp>
        <p:nvSpPr>
          <p:cNvPr id="821251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11B23D9-049C-4A71-A26A-4B067670EFB6}" type="slidenum">
              <a:rPr lang="en-US" smtClean="0">
                <a:latin typeface="Arial" charset="0"/>
              </a:rPr>
              <a:pPr/>
              <a:t>40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27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latin typeface="TH SarabunIT๙" pitchFamily="34" charset="-34"/>
                <a:cs typeface="TH SarabunIT๙" pitchFamily="34" charset="-34"/>
              </a:rPr>
              <a:t>3.</a:t>
            </a: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การระบุเหตุการณ์</a:t>
            </a:r>
          </a:p>
        </p:txBody>
      </p:sp>
      <p:sp>
        <p:nvSpPr>
          <p:cNvPr id="3993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buFont typeface="Wingdings" pitchFamily="2" charset="2"/>
              <a:buChar char="v"/>
              <a:defRPr/>
            </a:pPr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 การค้นหาหรือชี้ให้เห็นความเสี่ยง</a:t>
            </a:r>
          </a:p>
          <a:p>
            <a:pPr eaLnBrk="1" hangingPunct="1">
              <a:buFont typeface="Wingdings" pitchFamily="2" charset="2"/>
              <a:buChar char="v"/>
              <a:defRPr/>
            </a:pPr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 เหตุการณ์ที่อาจมีผลต่อยุทธศาสตร์และการบรรลุเป้าหมาย</a:t>
            </a:r>
          </a:p>
          <a:p>
            <a:pPr eaLnBrk="1" hangingPunct="1">
              <a:buFont typeface="Wingdings" pitchFamily="2" charset="2"/>
              <a:buChar char="v"/>
              <a:defRPr/>
            </a:pPr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 ปัจจัยทั้งภายในและภายนอกที่อาจผนวกกันจนเป็นผลต่อระดับ</a:t>
            </a:r>
          </a:p>
          <a:p>
            <a:pPr eaLnBrk="1" hangingPunct="1">
              <a:buFontTx/>
              <a:buNone/>
              <a:defRPr/>
            </a:pPr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     ความเสี่ยง</a:t>
            </a:r>
          </a:p>
          <a:p>
            <a:pPr eaLnBrk="1" hangingPunct="1">
              <a:buFont typeface="Wingdings" pitchFamily="2" charset="2"/>
              <a:buChar char="v"/>
              <a:defRPr/>
            </a:pPr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 แยกแยะความเสี่ยงและโอกาส</a:t>
            </a:r>
          </a:p>
          <a:p>
            <a:pPr eaLnBrk="1" hangingPunct="1">
              <a:buFont typeface="Arial" pitchFamily="34" charset="0"/>
              <a:buNone/>
              <a:defRPr/>
            </a:pPr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en-US" b="1" dirty="0" smtClean="0">
                <a:latin typeface="TH SarabunIT๙" pitchFamily="34" charset="-34"/>
                <a:cs typeface="TH SarabunIT๙" pitchFamily="34" charset="-34"/>
              </a:rPr>
              <a:t>-   </a:t>
            </a:r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เหตุการณ์ที่ส่งผลลบคือความเสี่ยง</a:t>
            </a:r>
          </a:p>
          <a:p>
            <a:pPr eaLnBrk="1" hangingPunct="1">
              <a:buFont typeface="Arial" pitchFamily="34" charset="0"/>
              <a:buNone/>
              <a:defRPr/>
            </a:pPr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en-US" b="1" dirty="0" smtClean="0">
                <a:latin typeface="TH SarabunIT๙" pitchFamily="34" charset="-34"/>
                <a:cs typeface="TH SarabunIT๙" pitchFamily="34" charset="-34"/>
              </a:rPr>
              <a:t>-   </a:t>
            </a:r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เหตุการณ์ที่ส่งผลบวกคือโอกาสหรือสัญญาณการ</a:t>
            </a:r>
          </a:p>
          <a:p>
            <a:pPr eaLnBrk="1" hangingPunct="1">
              <a:buFont typeface="Arial" pitchFamily="34" charset="0"/>
              <a:buNone/>
              <a:defRPr/>
            </a:pPr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	    เปลี่ยนแปลงที่ควรนำไปสู่การวางแผนกลยุทธ์ต่อไป</a:t>
            </a:r>
          </a:p>
        </p:txBody>
      </p:sp>
      <p:sp>
        <p:nvSpPr>
          <p:cNvPr id="822275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63F235F-DD0C-4B68-BF96-46F8F493C7D9}" type="slidenum">
              <a:rPr lang="en-US" smtClean="0">
                <a:latin typeface="Arial" charset="0"/>
              </a:rPr>
              <a:pPr/>
              <a:t>41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432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latin typeface="TH SarabunIT๙" pitchFamily="34" charset="-34"/>
                <a:cs typeface="TH SarabunIT๙" pitchFamily="34" charset="-34"/>
              </a:rPr>
              <a:t>4.</a:t>
            </a: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การประเมินความเสี่ยง</a:t>
            </a:r>
          </a:p>
        </p:txBody>
      </p:sp>
      <p:sp>
        <p:nvSpPr>
          <p:cNvPr id="82432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Char char="v"/>
            </a:pPr>
            <a:r>
              <a:rPr lang="th-TH" b="1" smtClean="0">
                <a:latin typeface="Angsana New" pitchFamily="18" charset="-34"/>
              </a:rPr>
              <a:t> </a:t>
            </a: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ประเมินจากสองมิติ คือ ความน่าจะเป็นและผลกระทบ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 ประเมินผลกระทบที่เกิดจากวัตถุประสงค์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 ประเมินทั้งเชิงปริมาณและคุณภาพ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 ประเมินทั้งเชิงบวกและเชิงลบ</a:t>
            </a:r>
          </a:p>
        </p:txBody>
      </p:sp>
      <p:sp>
        <p:nvSpPr>
          <p:cNvPr id="824323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5AE4A64-1861-4B78-BDEC-8EB27845C7F6}" type="slidenum">
              <a:rPr lang="en-US" smtClean="0">
                <a:latin typeface="Arial" charset="0"/>
              </a:rPr>
              <a:pPr/>
              <a:t>42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34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การประเมินความเสี่ยง</a:t>
            </a:r>
          </a:p>
        </p:txBody>
      </p:sp>
      <p:sp>
        <p:nvSpPr>
          <p:cNvPr id="825346" name="Content Placeholder 4"/>
          <p:cNvSpPr>
            <a:spLocks noGrp="1"/>
          </p:cNvSpPr>
          <p:nvPr>
            <p:ph idx="1"/>
          </p:nvPr>
        </p:nvSpPr>
        <p:spPr>
          <a:xfrm>
            <a:off x="457200" y="1828800"/>
            <a:ext cx="7772400" cy="44196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th-TH" smtClean="0">
                <a:solidFill>
                  <a:schemeClr val="tx2"/>
                </a:solidFill>
                <a:latin typeface="TH SarabunIT๙" pitchFamily="34" charset="-34"/>
                <a:cs typeface="TH SarabunIT๙" pitchFamily="34" charset="-34"/>
              </a:rPr>
              <a:t> 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57600" y="5772150"/>
            <a:ext cx="1524000" cy="4000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th-TH" sz="2000" b="1" dirty="0">
                <a:solidFill>
                  <a:schemeClr val="tx2"/>
                </a:solidFill>
                <a:latin typeface="TH SarabunIT๙" pitchFamily="34" charset="-34"/>
                <a:cs typeface="TH SarabunIT๙" pitchFamily="34" charset="-34"/>
              </a:rPr>
              <a:t>การลดความเสี่ยง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0" y="4400550"/>
            <a:ext cx="1524000" cy="4000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2000" b="1" dirty="0">
                <a:solidFill>
                  <a:schemeClr val="tx2"/>
                </a:solidFill>
                <a:latin typeface="TH SarabunIT๙" pitchFamily="34" charset="-34"/>
                <a:cs typeface="TH SarabunIT๙" pitchFamily="34" charset="-34"/>
              </a:rPr>
              <a:t>C.</a:t>
            </a:r>
            <a:r>
              <a:rPr lang="th-TH" sz="2000" b="1" dirty="0">
                <a:solidFill>
                  <a:schemeClr val="tx2"/>
                </a:solidFill>
                <a:latin typeface="TH SarabunIT๙" pitchFamily="34" charset="-34"/>
                <a:cs typeface="TH SarabunIT๙" pitchFamily="34" charset="-34"/>
              </a:rPr>
              <a:t>การประเมิน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62000" y="4400550"/>
            <a:ext cx="1524000" cy="4000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2000" b="1" dirty="0">
                <a:solidFill>
                  <a:schemeClr val="tx2"/>
                </a:solidFill>
                <a:latin typeface="TH SarabunIT๙" pitchFamily="34" charset="-34"/>
                <a:cs typeface="TH SarabunIT๙" pitchFamily="34" charset="-34"/>
              </a:rPr>
              <a:t>A.</a:t>
            </a:r>
            <a:r>
              <a:rPr lang="th-TH" sz="2000" b="1" dirty="0">
                <a:solidFill>
                  <a:schemeClr val="tx2"/>
                </a:solidFill>
                <a:latin typeface="TH SarabunIT๙" pitchFamily="34" charset="-34"/>
                <a:cs typeface="TH SarabunIT๙" pitchFamily="34" charset="-34"/>
              </a:rPr>
              <a:t>ระบุ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657600" y="4400550"/>
            <a:ext cx="1524000" cy="4000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2000" b="1" dirty="0">
                <a:solidFill>
                  <a:schemeClr val="tx2"/>
                </a:solidFill>
                <a:latin typeface="TH SarabunIT๙" pitchFamily="34" charset="-34"/>
                <a:cs typeface="TH SarabunIT๙" pitchFamily="34" charset="-34"/>
              </a:rPr>
              <a:t>B.</a:t>
            </a:r>
            <a:r>
              <a:rPr lang="th-TH" sz="2000" b="1" dirty="0">
                <a:solidFill>
                  <a:schemeClr val="tx2"/>
                </a:solidFill>
                <a:latin typeface="TH SarabunIT๙" pitchFamily="34" charset="-34"/>
                <a:cs typeface="TH SarabunIT๙" pitchFamily="34" charset="-34"/>
              </a:rPr>
              <a:t>การวิเคราะห์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657600" y="3209925"/>
            <a:ext cx="1524000" cy="5238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th-TH" b="1" dirty="0">
                <a:solidFill>
                  <a:schemeClr val="tx2"/>
                </a:solidFill>
                <a:latin typeface="TH SarabunIT๙" pitchFamily="34" charset="-34"/>
                <a:cs typeface="TH SarabunIT๙" pitchFamily="34" charset="-34"/>
              </a:rPr>
              <a:t>เหตุการณ์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133600" y="2114550"/>
            <a:ext cx="1524000" cy="4000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2000" b="1" dirty="0">
                <a:solidFill>
                  <a:schemeClr val="tx2"/>
                </a:solidFill>
                <a:latin typeface="TH SarabunIT๙" pitchFamily="34" charset="-34"/>
                <a:cs typeface="TH SarabunIT๙" pitchFamily="34" charset="-34"/>
              </a:rPr>
              <a:t>Risks</a:t>
            </a:r>
            <a:endParaRPr lang="th-TH" sz="2000" b="1" dirty="0">
              <a:solidFill>
                <a:schemeClr val="tx2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57800" y="2057400"/>
            <a:ext cx="1905000" cy="4000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2000" b="1" dirty="0">
                <a:solidFill>
                  <a:schemeClr val="tx2"/>
                </a:solidFill>
                <a:latin typeface="TH SarabunIT๙" pitchFamily="34" charset="-34"/>
                <a:cs typeface="TH SarabunIT๙" pitchFamily="34" charset="-34"/>
              </a:rPr>
              <a:t>Opportunities</a:t>
            </a:r>
            <a:endParaRPr lang="th-TH" sz="2000" b="1" dirty="0">
              <a:solidFill>
                <a:schemeClr val="tx2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4495800" y="2590800"/>
            <a:ext cx="1143000" cy="6096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rot="10800000">
            <a:off x="3352800" y="2590800"/>
            <a:ext cx="990600" cy="6096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V="1">
            <a:off x="2362200" y="3733800"/>
            <a:ext cx="1295400" cy="7620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rot="5400000" flipH="1" flipV="1">
            <a:off x="4152901" y="4076700"/>
            <a:ext cx="533400" cy="317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2" name="Down Arrow 31"/>
          <p:cNvSpPr/>
          <p:nvPr/>
        </p:nvSpPr>
        <p:spPr>
          <a:xfrm>
            <a:off x="4191000" y="4876800"/>
            <a:ext cx="484188" cy="685800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th-TH" sz="1800">
              <a:solidFill>
                <a:schemeClr val="tx2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33" name="Right Arrow 32"/>
          <p:cNvSpPr/>
          <p:nvPr/>
        </p:nvSpPr>
        <p:spPr>
          <a:xfrm>
            <a:off x="2438400" y="4648200"/>
            <a:ext cx="1054100" cy="46038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th-TH" sz="1800">
              <a:solidFill>
                <a:schemeClr val="tx2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cxnSp>
        <p:nvCxnSpPr>
          <p:cNvPr id="34" name="Straight Arrow Connector 33"/>
          <p:cNvCxnSpPr>
            <a:stCxn id="0" idx="1"/>
          </p:cNvCxnSpPr>
          <p:nvPr/>
        </p:nvCxnSpPr>
        <p:spPr>
          <a:xfrm rot="10800000">
            <a:off x="5181600" y="3810000"/>
            <a:ext cx="1219200" cy="79057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6" name="Right Arrow 35"/>
          <p:cNvSpPr/>
          <p:nvPr/>
        </p:nvSpPr>
        <p:spPr>
          <a:xfrm>
            <a:off x="5270500" y="4678363"/>
            <a:ext cx="1054100" cy="46037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th-TH" sz="1800">
              <a:solidFill>
                <a:schemeClr val="tx2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825362" name="Slide Number Placeholder 20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1667069-AB4A-4E86-B1F5-F2816F378690}" type="slidenum">
              <a:rPr lang="en-US" smtClean="0">
                <a:latin typeface="TH SarabunIT๙" pitchFamily="34" charset="-34"/>
                <a:cs typeface="TH SarabunIT๙" pitchFamily="34" charset="-34"/>
              </a:rPr>
              <a:pPr/>
              <a:t>43</a:t>
            </a:fld>
            <a:endParaRPr lang="th-TH" smtClean="0"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63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b="1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เทคนิคในการระบุความเสี่ยง</a:t>
            </a:r>
          </a:p>
        </p:txBody>
      </p:sp>
      <p:sp>
        <p:nvSpPr>
          <p:cNvPr id="826370" name="Content Placeholder 2"/>
          <p:cNvSpPr>
            <a:spLocks noGrp="1"/>
          </p:cNvSpPr>
          <p:nvPr>
            <p:ph idx="1"/>
          </p:nvPr>
        </p:nvSpPr>
        <p:spPr>
          <a:xfrm>
            <a:off x="609600" y="1828800"/>
            <a:ext cx="7772400" cy="42672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th-TH" smtClean="0">
              <a:latin typeface="TH SarabunIT๙" pitchFamily="34" charset="-34"/>
              <a:cs typeface="TH SarabunIT๙" pitchFamily="34" charset="-34"/>
            </a:endParaRPr>
          </a:p>
          <a:p>
            <a:pPr eaLnBrk="1" hangingPunct="1">
              <a:buFont typeface="Wingdings" pitchFamily="2" charset="2"/>
              <a:buNone/>
            </a:pPr>
            <a:endParaRPr lang="th-TH" smtClean="0">
              <a:latin typeface="TH SarabunIT๙" pitchFamily="34" charset="-34"/>
              <a:cs typeface="TH SarabunIT๙" pitchFamily="34" charset="-34"/>
            </a:endParaRPr>
          </a:p>
          <a:p>
            <a:pPr eaLnBrk="1" hangingPunct="1">
              <a:buFont typeface="Wingdings" pitchFamily="2" charset="2"/>
              <a:buNone/>
            </a:pPr>
            <a:endParaRPr lang="th-TH" smtClean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219200" y="2133600"/>
            <a:ext cx="1676400" cy="9144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การระดมกำลังสมองจากกลุ่ม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019800" y="4724400"/>
            <a:ext cx="1905000" cy="1152525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เทคนิค “ </a:t>
            </a:r>
            <a:r>
              <a:rPr lang="en-US" sz="24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what -if</a:t>
            </a:r>
            <a:r>
              <a:rPr lang="th-TH" sz="24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” การวิเคราะห์สถานการณ์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172200" y="2057400"/>
            <a:ext cx="2133600" cy="16002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การใช้ </a:t>
            </a:r>
            <a:r>
              <a:rPr lang="en-US" sz="24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Checklist </a:t>
            </a:r>
            <a:r>
              <a:rPr lang="th-TH" sz="24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ในกรณีที่มีข้อจำกัดด้านงบประมาณและทรัพยากร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143000" y="4724400"/>
            <a:ext cx="2133600" cy="13716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แผนภูมิการไหล การวิเคราะห์ระบบ การวิเคราะห์โครงข่าย</a:t>
            </a:r>
          </a:p>
        </p:txBody>
      </p:sp>
      <p:sp>
        <p:nvSpPr>
          <p:cNvPr id="11" name="Right Arrow 10"/>
          <p:cNvSpPr/>
          <p:nvPr/>
        </p:nvSpPr>
        <p:spPr>
          <a:xfrm rot="13422227">
            <a:off x="3048000" y="2879725"/>
            <a:ext cx="609600" cy="304800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th-TH" sz="180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2" name="Right Arrow 11"/>
          <p:cNvSpPr/>
          <p:nvPr/>
        </p:nvSpPr>
        <p:spPr>
          <a:xfrm rot="7953713">
            <a:off x="3138488" y="4289425"/>
            <a:ext cx="609600" cy="304800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th-TH" sz="180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3" name="Right Arrow 12"/>
          <p:cNvSpPr/>
          <p:nvPr/>
        </p:nvSpPr>
        <p:spPr>
          <a:xfrm rot="3726869">
            <a:off x="5284788" y="4303713"/>
            <a:ext cx="609600" cy="304800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th-TH" sz="180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4" name="Right Arrow 13"/>
          <p:cNvSpPr/>
          <p:nvPr/>
        </p:nvSpPr>
        <p:spPr>
          <a:xfrm rot="20010820">
            <a:off x="5410200" y="2971800"/>
            <a:ext cx="609600" cy="304800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th-TH" sz="180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826379" name="Picture 14" descr="C:\Program Files\Microsoft Office\MEDIA\CAGCAT10\j0233018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7600" y="2819400"/>
            <a:ext cx="16764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6380" name="Slide Number Placeholder 1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089073D-F833-4B4D-9F66-94699E77369D}" type="slidenum">
              <a:rPr lang="en-US" smtClean="0">
                <a:latin typeface="TH SarabunIT๙" pitchFamily="34" charset="-34"/>
                <a:cs typeface="TH SarabunIT๙" pitchFamily="34" charset="-34"/>
              </a:rPr>
              <a:pPr/>
              <a:t>44</a:t>
            </a:fld>
            <a:endParaRPr lang="th-TH" smtClean="0"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73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latin typeface="TH SarabunIT๙" pitchFamily="34" charset="-34"/>
                <a:cs typeface="TH SarabunIT๙" pitchFamily="34" charset="-34"/>
              </a:rPr>
              <a:t>5. </a:t>
            </a: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การสนองตอบ (จัดการ) ต่อความเสี่ยง</a:t>
            </a:r>
          </a:p>
        </p:txBody>
      </p:sp>
      <p:sp>
        <p:nvSpPr>
          <p:cNvPr id="827394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419600"/>
          </a:xfrm>
        </p:spPr>
        <p:txBody>
          <a:bodyPr/>
          <a:lstStyle/>
          <a:p>
            <a:pPr eaLnBrk="1" hangingPunct="1">
              <a:buFont typeface="Wingdings" pitchFamily="2" charset="2"/>
              <a:buChar char="v"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 ผู้บริหารตัดสินใจว่า จะจัดการกับความเสี่ยงอย่างไร</a:t>
            </a:r>
          </a:p>
          <a:p>
            <a:pPr lvl="1" eaLnBrk="1" hangingPunct="1"/>
            <a:r>
              <a:rPr lang="en-US" b="1" smtClean="0">
                <a:latin typeface="TH SarabunIT๙" pitchFamily="34" charset="-34"/>
                <a:cs typeface="TH SarabunIT๙" pitchFamily="34" charset="-34"/>
              </a:rPr>
              <a:t>Avoid (Terminate) </a:t>
            </a: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ลดโอกาสที่จะเกิดให้เหลือศูนย์ (หลีกเลี่ยง)</a:t>
            </a:r>
          </a:p>
          <a:p>
            <a:pPr lvl="1" eaLnBrk="1" hangingPunct="1"/>
            <a:r>
              <a:rPr lang="en-US" b="1" smtClean="0">
                <a:latin typeface="TH SarabunIT๙" pitchFamily="34" charset="-34"/>
                <a:cs typeface="TH SarabunIT๙" pitchFamily="34" charset="-34"/>
              </a:rPr>
              <a:t>Accept (Take) </a:t>
            </a: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ยอมรับความเสี่ยงนั้น (เฝ้าระวัง)</a:t>
            </a:r>
          </a:p>
          <a:p>
            <a:pPr lvl="1" eaLnBrk="1" hangingPunct="1"/>
            <a:r>
              <a:rPr lang="en-US" b="1" smtClean="0">
                <a:latin typeface="TH SarabunIT๙" pitchFamily="34" charset="-34"/>
                <a:cs typeface="TH SarabunIT๙" pitchFamily="34" charset="-34"/>
              </a:rPr>
              <a:t>Prevent (Treat) </a:t>
            </a: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ลดโอกาสที่จะเกิดให้น้อยลง (ควบคุม)</a:t>
            </a:r>
          </a:p>
          <a:p>
            <a:pPr lvl="1" eaLnBrk="1" hangingPunct="1"/>
            <a:r>
              <a:rPr lang="en-US" b="1" smtClean="0">
                <a:latin typeface="TH SarabunIT๙" pitchFamily="34" charset="-34"/>
                <a:cs typeface="TH SarabunIT๙" pitchFamily="34" charset="-34"/>
              </a:rPr>
              <a:t>Reduce (Treat) </a:t>
            </a: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ลดปริมาณความเสียหายให้น้อยลง (ควบคุม)</a:t>
            </a:r>
          </a:p>
          <a:p>
            <a:pPr lvl="1" eaLnBrk="1" hangingPunct="1"/>
            <a:r>
              <a:rPr lang="en-US" b="1" smtClean="0">
                <a:latin typeface="TH SarabunIT๙" pitchFamily="34" charset="-34"/>
                <a:cs typeface="TH SarabunIT๙" pitchFamily="34" charset="-34"/>
              </a:rPr>
              <a:t>Share </a:t>
            </a: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ร่วมกันรับความเสี่ยงกับองค์กรอื่น หรือคนอื่น</a:t>
            </a:r>
          </a:p>
          <a:p>
            <a:pPr lvl="1" eaLnBrk="1" hangingPunct="1"/>
            <a:r>
              <a:rPr lang="en-US" b="1" smtClean="0">
                <a:latin typeface="TH SarabunIT๙" pitchFamily="34" charset="-34"/>
                <a:cs typeface="TH SarabunIT๙" pitchFamily="34" charset="-34"/>
              </a:rPr>
              <a:t>Transfer </a:t>
            </a: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โอนความเสี่ยงไปให้องค์กรอื่น หรือคนอื่น</a:t>
            </a:r>
          </a:p>
          <a:p>
            <a:pPr lvl="1" eaLnBrk="1" hangingPunct="1">
              <a:buFontTx/>
              <a:buNone/>
            </a:pPr>
            <a:endParaRPr lang="th-TH" b="1" smtClean="0">
              <a:latin typeface="TH SarabunIT๙" pitchFamily="34" charset="-34"/>
              <a:cs typeface="TH SarabunIT๙" pitchFamily="34" charset="-34"/>
            </a:endParaRPr>
          </a:p>
          <a:p>
            <a:pPr lvl="1" eaLnBrk="1" hangingPunct="1">
              <a:buFontTx/>
              <a:buNone/>
            </a:pPr>
            <a:endParaRPr lang="th-TH" b="1" smtClean="0">
              <a:latin typeface="TH SarabunIT๙" pitchFamily="34" charset="-34"/>
              <a:cs typeface="TH SarabunIT๙" pitchFamily="34" charset="-34"/>
            </a:endParaRPr>
          </a:p>
          <a:p>
            <a:pPr lvl="1" eaLnBrk="1" hangingPunct="1">
              <a:buFontTx/>
              <a:buNone/>
            </a:pPr>
            <a:endParaRPr lang="th-TH" b="1" smtClean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827395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9F8300C-B7E9-43A6-98C4-6053658AA373}" type="slidenum">
              <a:rPr lang="en-US" smtClean="0">
                <a:latin typeface="Arial" charset="0"/>
              </a:rPr>
              <a:pPr/>
              <a:t>45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417" name="Title 1"/>
          <p:cNvSpPr>
            <a:spLocks noGrp="1"/>
          </p:cNvSpPr>
          <p:nvPr>
            <p:ph type="title"/>
          </p:nvPr>
        </p:nvSpPr>
        <p:spPr>
          <a:xfrm>
            <a:off x="685800" y="381000"/>
            <a:ext cx="7772400" cy="1371600"/>
          </a:xfrm>
        </p:spPr>
        <p:txBody>
          <a:bodyPr/>
          <a:lstStyle/>
          <a:p>
            <a:pPr eaLnBrk="1" hangingPunct="1"/>
            <a:r>
              <a:rPr lang="en-US" b="1" smtClean="0">
                <a:latin typeface="TH SarabunIT๙" pitchFamily="34" charset="-34"/>
                <a:cs typeface="TH SarabunIT๙" pitchFamily="34" charset="-34"/>
              </a:rPr>
              <a:t>5.</a:t>
            </a: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การสนองตอบ (จัดการ) ต่อความเสี่ยง (ต่อ)</a:t>
            </a:r>
          </a:p>
        </p:txBody>
      </p:sp>
      <p:sp>
        <p:nvSpPr>
          <p:cNvPr id="82841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Char char="v"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 การประเมินทางเลือกดูจาก</a:t>
            </a:r>
          </a:p>
          <a:p>
            <a:pPr lvl="1" eaLnBrk="1" hangingPunct="1"/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ระดับความเสี่ยงที่องค์กรยอมรับได้</a:t>
            </a:r>
          </a:p>
          <a:p>
            <a:pPr lvl="1" eaLnBrk="1" hangingPunct="1"/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ผลที่ได้   </a:t>
            </a:r>
          </a:p>
          <a:p>
            <a:pPr lvl="1" eaLnBrk="1" hangingPunct="1">
              <a:buFontTx/>
              <a:buNone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                           จุดคุ้มทุน</a:t>
            </a:r>
          </a:p>
          <a:p>
            <a:pPr lvl="1" eaLnBrk="1" hangingPunct="1"/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ต้นทุน 	</a:t>
            </a:r>
          </a:p>
          <a:p>
            <a:pPr lvl="1" eaLnBrk="1" hangingPunct="1">
              <a:buFontTx/>
              <a:buNone/>
            </a:pPr>
            <a:endParaRPr lang="th-TH" b="1" smtClean="0">
              <a:latin typeface="TH SarabunIT๙" pitchFamily="34" charset="-34"/>
              <a:cs typeface="TH SarabunIT๙" pitchFamily="34" charset="-34"/>
            </a:endParaRPr>
          </a:p>
          <a:p>
            <a:pPr lvl="1" eaLnBrk="1" hangingPunct="1">
              <a:buFontTx/>
              <a:buNone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 </a:t>
            </a:r>
          </a:p>
          <a:p>
            <a:pPr lvl="1" eaLnBrk="1" hangingPunct="1">
              <a:buFontTx/>
              <a:buNone/>
            </a:pPr>
            <a:endParaRPr lang="th-TH" b="1" smtClean="0">
              <a:latin typeface="TH SarabunIT๙" pitchFamily="34" charset="-34"/>
              <a:cs typeface="TH SarabunIT๙" pitchFamily="34" charset="-34"/>
            </a:endParaRPr>
          </a:p>
          <a:p>
            <a:pPr lvl="1" eaLnBrk="1" hangingPunct="1">
              <a:buFontTx/>
              <a:buNone/>
            </a:pPr>
            <a:endParaRPr lang="th-TH" b="1" smtClean="0">
              <a:latin typeface="TH SarabunIT๙" pitchFamily="34" charset="-34"/>
              <a:cs typeface="TH SarabunIT๙" pitchFamily="34" charset="-34"/>
            </a:endParaRPr>
          </a:p>
          <a:p>
            <a:pPr lvl="1" eaLnBrk="1" hangingPunct="1">
              <a:buFontTx/>
              <a:buNone/>
            </a:pPr>
            <a:endParaRPr lang="th-TH" b="1" smtClean="0">
              <a:latin typeface="TH SarabunIT๙" pitchFamily="34" charset="-34"/>
              <a:cs typeface="TH SarabunIT๙" pitchFamily="34" charset="-34"/>
            </a:endParaRPr>
          </a:p>
          <a:p>
            <a:pPr lvl="1" eaLnBrk="1" hangingPunct="1">
              <a:buFontTx/>
              <a:buNone/>
            </a:pPr>
            <a:endParaRPr lang="th-TH" b="1" smtClean="0">
              <a:latin typeface="TH SarabunIT๙" pitchFamily="34" charset="-34"/>
              <a:cs typeface="TH SarabunIT๙" pitchFamily="34" charset="-34"/>
            </a:endParaRPr>
          </a:p>
          <a:p>
            <a:pPr lvl="1" eaLnBrk="1" hangingPunct="1">
              <a:buFontTx/>
              <a:buNone/>
            </a:pPr>
            <a:endParaRPr lang="th-TH" b="1" smtClean="0">
              <a:latin typeface="TH SarabunIT๙" pitchFamily="34" charset="-34"/>
              <a:cs typeface="TH SarabunIT๙" pitchFamily="34" charset="-34"/>
            </a:endParaRPr>
          </a:p>
          <a:p>
            <a:pPr lvl="1" eaLnBrk="1" hangingPunct="1">
              <a:buFontTx/>
              <a:buNone/>
            </a:pPr>
            <a:endParaRPr lang="th-TH" b="1" smtClean="0">
              <a:latin typeface="TH SarabunIT๙" pitchFamily="34" charset="-34"/>
              <a:cs typeface="TH SarabunIT๙" pitchFamily="34" charset="-34"/>
            </a:endParaRPr>
          </a:p>
          <a:p>
            <a:pPr lvl="1" eaLnBrk="1" hangingPunct="1">
              <a:buFontTx/>
              <a:buNone/>
            </a:pPr>
            <a:endParaRPr lang="th-TH" b="1" smtClean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7" name="Right Brace 6"/>
          <p:cNvSpPr/>
          <p:nvPr/>
        </p:nvSpPr>
        <p:spPr>
          <a:xfrm>
            <a:off x="2133600" y="2895600"/>
            <a:ext cx="304800" cy="1066800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82842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C18C4D8-C057-45EA-AA4E-27C35FD79290}" type="slidenum">
              <a:rPr lang="en-US" smtClean="0">
                <a:latin typeface="Arial" charset="0"/>
              </a:rPr>
              <a:pPr/>
              <a:t>46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41" name="Title 3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1143000"/>
          </a:xfrm>
        </p:spPr>
        <p:txBody>
          <a:bodyPr/>
          <a:lstStyle/>
          <a:p>
            <a:r>
              <a:rPr lang="en-US" b="1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5.</a:t>
            </a:r>
            <a:r>
              <a:rPr lang="th-TH" b="1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การตอบสนอง (จัดการ) ต่อความเสี่ยง(ต่อ)</a:t>
            </a:r>
          </a:p>
        </p:txBody>
      </p:sp>
      <p:sp>
        <p:nvSpPr>
          <p:cNvPr id="5" name="Rectangle 4"/>
          <p:cNvSpPr/>
          <p:nvPr/>
        </p:nvSpPr>
        <p:spPr>
          <a:xfrm>
            <a:off x="1676400" y="1752600"/>
            <a:ext cx="1905000" cy="6096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20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ปัจจัยภายนอก</a:t>
            </a:r>
          </a:p>
        </p:txBody>
      </p:sp>
      <p:sp>
        <p:nvSpPr>
          <p:cNvPr id="6" name="Rectangle 5"/>
          <p:cNvSpPr/>
          <p:nvPr/>
        </p:nvSpPr>
        <p:spPr>
          <a:xfrm>
            <a:off x="1676400" y="2895600"/>
            <a:ext cx="1905000" cy="6096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20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การบริหารความเสี่ยง</a:t>
            </a:r>
          </a:p>
        </p:txBody>
      </p:sp>
      <p:sp>
        <p:nvSpPr>
          <p:cNvPr id="7" name="Rectangle 6"/>
          <p:cNvSpPr/>
          <p:nvPr/>
        </p:nvSpPr>
        <p:spPr>
          <a:xfrm>
            <a:off x="1676400" y="4038600"/>
            <a:ext cx="1905000" cy="6096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20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หลีกเลี่ยง/ยอมรับ</a:t>
            </a:r>
          </a:p>
        </p:txBody>
      </p:sp>
      <p:sp>
        <p:nvSpPr>
          <p:cNvPr id="8" name="Rectangle 7"/>
          <p:cNvSpPr/>
          <p:nvPr/>
        </p:nvSpPr>
        <p:spPr>
          <a:xfrm>
            <a:off x="1676400" y="5181600"/>
            <a:ext cx="1905000" cy="5334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20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แบ่ง/โอน</a:t>
            </a:r>
          </a:p>
        </p:txBody>
      </p:sp>
      <p:sp>
        <p:nvSpPr>
          <p:cNvPr id="9" name="Rectangle 8"/>
          <p:cNvSpPr/>
          <p:nvPr/>
        </p:nvSpPr>
        <p:spPr>
          <a:xfrm>
            <a:off x="6248400" y="3124200"/>
            <a:ext cx="1905000" cy="6096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20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การควบคุม</a:t>
            </a:r>
          </a:p>
        </p:txBody>
      </p:sp>
      <p:sp>
        <p:nvSpPr>
          <p:cNvPr id="10" name="Rectangle 9"/>
          <p:cNvSpPr/>
          <p:nvPr/>
        </p:nvSpPr>
        <p:spPr>
          <a:xfrm>
            <a:off x="6248400" y="1905000"/>
            <a:ext cx="1905000" cy="6096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20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ปัจจัยภายใน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248400" y="4343400"/>
            <a:ext cx="1905000" cy="6096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20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ลดปริมาณความเสี่ยง/</a:t>
            </a:r>
          </a:p>
          <a:p>
            <a:pPr algn="ctr">
              <a:defRPr/>
            </a:pPr>
            <a:r>
              <a:rPr lang="th-TH" sz="20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ลดโอกาสที่จะเกิด</a:t>
            </a:r>
          </a:p>
        </p:txBody>
      </p:sp>
      <p:sp>
        <p:nvSpPr>
          <p:cNvPr id="12" name="Down Arrow 11"/>
          <p:cNvSpPr/>
          <p:nvPr/>
        </p:nvSpPr>
        <p:spPr>
          <a:xfrm>
            <a:off x="2438400" y="2438400"/>
            <a:ext cx="304800" cy="457200"/>
          </a:xfrm>
          <a:prstGeom prst="downArrow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th-TH" sz="180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3" name="Down Arrow 12"/>
          <p:cNvSpPr/>
          <p:nvPr/>
        </p:nvSpPr>
        <p:spPr>
          <a:xfrm>
            <a:off x="2362200" y="4724400"/>
            <a:ext cx="304800" cy="457200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th-TH" sz="180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4" name="Down Arrow 13"/>
          <p:cNvSpPr/>
          <p:nvPr/>
        </p:nvSpPr>
        <p:spPr>
          <a:xfrm>
            <a:off x="2438400" y="3581400"/>
            <a:ext cx="304800" cy="457200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th-TH" sz="180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5" name="Down Arrow 14"/>
          <p:cNvSpPr/>
          <p:nvPr/>
        </p:nvSpPr>
        <p:spPr>
          <a:xfrm>
            <a:off x="7086600" y="3810000"/>
            <a:ext cx="304800" cy="457200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th-TH" sz="180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6" name="Down Arrow 15"/>
          <p:cNvSpPr/>
          <p:nvPr/>
        </p:nvSpPr>
        <p:spPr>
          <a:xfrm>
            <a:off x="7086600" y="2590800"/>
            <a:ext cx="304800" cy="457200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th-TH" sz="180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829454" name="Slide Number Placeholder 16"/>
          <p:cNvSpPr>
            <a:spLocks noGrp="1"/>
          </p:cNvSpPr>
          <p:nvPr>
            <p:ph type="sldNum" sz="quarter" idx="12"/>
          </p:nvPr>
        </p:nvSpPr>
        <p:spPr>
          <a:xfrm>
            <a:off x="6588125" y="6165850"/>
            <a:ext cx="2133600" cy="476250"/>
          </a:xfrm>
          <a:noFill/>
        </p:spPr>
        <p:txBody>
          <a:bodyPr/>
          <a:lstStyle/>
          <a:p>
            <a:fld id="{89FCE07C-DA96-409A-8DB6-A7B6F9142F38}" type="slidenum">
              <a:rPr lang="en-US" smtClean="0">
                <a:latin typeface="Arial" charset="0"/>
              </a:rPr>
              <a:pPr/>
              <a:t>47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46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latin typeface="TH SarabunIT๙" pitchFamily="34" charset="-34"/>
                <a:cs typeface="TH SarabunIT๙" pitchFamily="34" charset="-34"/>
              </a:rPr>
              <a:t>6.</a:t>
            </a: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กิจกรรมการควบคุม</a:t>
            </a:r>
          </a:p>
        </p:txBody>
      </p:sp>
      <p:sp>
        <p:nvSpPr>
          <p:cNvPr id="83046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Char char="v"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 นโยบายและกฎระเบียบขั้นตอนที่จะช่วยให้การจัดการกับความเสี่ยงเกิดประสิทธิผล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 เป็นการปฏิบัติในทุกหน่วยงานและทุกระดับ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 การควบคุมทั้งปฏิบัติการและสารสนเทศ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 สัมพันธ์กับรูปแบบและวัฒนธรรมภายใน</a:t>
            </a:r>
          </a:p>
        </p:txBody>
      </p:sp>
      <p:sp>
        <p:nvSpPr>
          <p:cNvPr id="830467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9C210BB-F585-4F5A-9F93-0B9846CF9B15}" type="slidenum">
              <a:rPr lang="en-US" smtClean="0">
                <a:latin typeface="Arial" charset="0"/>
              </a:rPr>
              <a:pPr/>
              <a:t>48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772400" cy="6858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th-TH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ประเภทของการควบคุม</a:t>
            </a:r>
          </a:p>
        </p:txBody>
      </p:sp>
      <p:sp>
        <p:nvSpPr>
          <p:cNvPr id="4" name="Title 3"/>
          <p:cNvSpPr txBox="1">
            <a:spLocks/>
          </p:cNvSpPr>
          <p:nvPr/>
        </p:nvSpPr>
        <p:spPr bwMode="auto">
          <a:xfrm>
            <a:off x="685800" y="228600"/>
            <a:ext cx="7772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endParaRPr lang="th-TH" sz="4800" b="1" kern="0" dirty="0">
              <a:latin typeface="Angsana New" pitchFamily="18" charset="-34"/>
              <a:ea typeface="+mj-e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76400" y="1828800"/>
            <a:ext cx="1905000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Hard Control</a:t>
            </a:r>
            <a:endParaRPr lang="th-TH" sz="20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76400" y="2895600"/>
            <a:ext cx="1905000" cy="6096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20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เป็นทางการจับต้องได้ (เป็นรูปธรรม)</a:t>
            </a:r>
          </a:p>
        </p:txBody>
      </p:sp>
      <p:sp>
        <p:nvSpPr>
          <p:cNvPr id="7" name="Rectangle 6"/>
          <p:cNvSpPr/>
          <p:nvPr/>
        </p:nvSpPr>
        <p:spPr>
          <a:xfrm>
            <a:off x="1676400" y="4038600"/>
            <a:ext cx="1905000" cy="6096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20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ตรวจสอบง่ายว่ามีหรือไม่</a:t>
            </a:r>
          </a:p>
        </p:txBody>
      </p:sp>
      <p:sp>
        <p:nvSpPr>
          <p:cNvPr id="8" name="Rectangle 7"/>
          <p:cNvSpPr/>
          <p:nvPr/>
        </p:nvSpPr>
        <p:spPr>
          <a:xfrm>
            <a:off x="1676400" y="5181600"/>
            <a:ext cx="1905000" cy="533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20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เช่น กฎระเบียบต่าง ๆ การแบ่งแยกหน้าที่</a:t>
            </a:r>
          </a:p>
        </p:txBody>
      </p:sp>
      <p:sp>
        <p:nvSpPr>
          <p:cNvPr id="9" name="Rectangle 8"/>
          <p:cNvSpPr/>
          <p:nvPr/>
        </p:nvSpPr>
        <p:spPr>
          <a:xfrm>
            <a:off x="6172200" y="2971800"/>
            <a:ext cx="2209800" cy="6096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20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ไม่เป็นทางการ จับต้องไม่ได้ (เป็นนามธรรม)</a:t>
            </a:r>
          </a:p>
        </p:txBody>
      </p:sp>
      <p:sp>
        <p:nvSpPr>
          <p:cNvPr id="10" name="Rectangle 9"/>
          <p:cNvSpPr/>
          <p:nvPr/>
        </p:nvSpPr>
        <p:spPr>
          <a:xfrm>
            <a:off x="6248400" y="1828800"/>
            <a:ext cx="1905000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Soft Control</a:t>
            </a:r>
            <a:endParaRPr lang="th-TH" sz="20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248400" y="4038600"/>
            <a:ext cx="1905000" cy="6096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20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ยากต่อการประเมินค่า</a:t>
            </a:r>
          </a:p>
        </p:txBody>
      </p:sp>
      <p:sp>
        <p:nvSpPr>
          <p:cNvPr id="12" name="Down Arrow 11"/>
          <p:cNvSpPr/>
          <p:nvPr/>
        </p:nvSpPr>
        <p:spPr>
          <a:xfrm>
            <a:off x="2438400" y="2438400"/>
            <a:ext cx="304800" cy="457200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th-TH" sz="180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3" name="Down Arrow 12"/>
          <p:cNvSpPr/>
          <p:nvPr/>
        </p:nvSpPr>
        <p:spPr>
          <a:xfrm>
            <a:off x="2428875" y="4714875"/>
            <a:ext cx="304800" cy="457200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th-TH" sz="180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4" name="Down Arrow 13"/>
          <p:cNvSpPr/>
          <p:nvPr/>
        </p:nvSpPr>
        <p:spPr>
          <a:xfrm>
            <a:off x="2438400" y="3581400"/>
            <a:ext cx="304800" cy="457200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th-TH" sz="180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5" name="Down Arrow 14"/>
          <p:cNvSpPr/>
          <p:nvPr/>
        </p:nvSpPr>
        <p:spPr>
          <a:xfrm>
            <a:off x="7086600" y="3581400"/>
            <a:ext cx="304800" cy="457200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th-TH" sz="180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6" name="Down Arrow 15"/>
          <p:cNvSpPr/>
          <p:nvPr/>
        </p:nvSpPr>
        <p:spPr>
          <a:xfrm>
            <a:off x="7086600" y="2362200"/>
            <a:ext cx="304800" cy="457200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th-TH" sz="180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248400" y="5105400"/>
            <a:ext cx="2133600" cy="6858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20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เช่น จรรยาบรรณ</a:t>
            </a:r>
          </a:p>
          <a:p>
            <a:pPr algn="ctr">
              <a:defRPr/>
            </a:pPr>
            <a:r>
              <a:rPr lang="th-TH" sz="20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ความโปร่งใส ความมุ่งมั่น</a:t>
            </a:r>
          </a:p>
        </p:txBody>
      </p:sp>
      <p:sp>
        <p:nvSpPr>
          <p:cNvPr id="18" name="Down Arrow 17"/>
          <p:cNvSpPr/>
          <p:nvPr/>
        </p:nvSpPr>
        <p:spPr>
          <a:xfrm>
            <a:off x="7086600" y="4648200"/>
            <a:ext cx="304800" cy="457200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th-TH" sz="180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886200" y="990600"/>
            <a:ext cx="2133600" cy="533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20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แยกแยะระหว่าง</a:t>
            </a:r>
          </a:p>
        </p:txBody>
      </p:sp>
      <p:cxnSp>
        <p:nvCxnSpPr>
          <p:cNvPr id="21" name="Straight Arrow Connector 20"/>
          <p:cNvCxnSpPr/>
          <p:nvPr/>
        </p:nvCxnSpPr>
        <p:spPr>
          <a:xfrm rot="10800000" flipV="1">
            <a:off x="3733800" y="1524000"/>
            <a:ext cx="1143000" cy="457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5181600" y="1524000"/>
            <a:ext cx="1066800" cy="5334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31508" name="Slide Number Placeholder 2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713E4AA-56FE-47C4-935D-DFD9636C5A88}" type="slidenum">
              <a:rPr lang="en-US" smtClean="0">
                <a:latin typeface="Arial" charset="0"/>
              </a:rPr>
              <a:pPr/>
              <a:t>49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/>
          <p:cNvSpPr/>
          <p:nvPr/>
        </p:nvSpPr>
        <p:spPr>
          <a:xfrm>
            <a:off x="457200" y="1447800"/>
            <a:ext cx="8305800" cy="5181600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782338" name="Title 1"/>
          <p:cNvSpPr>
            <a:spLocks noGrp="1"/>
          </p:cNvSpPr>
          <p:nvPr>
            <p:ph type="title" idx="4294967295"/>
          </p:nvPr>
        </p:nvSpPr>
        <p:spPr>
          <a:xfrm>
            <a:off x="914400" y="76200"/>
            <a:ext cx="7772400" cy="990600"/>
          </a:xfrm>
        </p:spPr>
        <p:txBody>
          <a:bodyPr/>
          <a:lstStyle/>
          <a:p>
            <a:pPr eaLnBrk="1" hangingPunct="1"/>
            <a:r>
              <a:rPr lang="th-TH" sz="4000" b="1" smtClean="0">
                <a:latin typeface="TH SarabunIT๙" pitchFamily="34" charset="-34"/>
                <a:cs typeface="TH SarabunIT๙" pitchFamily="34" charset="-34"/>
              </a:rPr>
              <a:t>การบริหารความเสี่ยงกับมาตรฐานการควบคุมภายใน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4294967295"/>
          </p:nvPr>
        </p:nvGraphicFramePr>
        <p:xfrm>
          <a:off x="381000" y="1066800"/>
          <a:ext cx="8610600" cy="541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581400" y="1152525"/>
            <a:ext cx="2209800" cy="5238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th-TH" dirty="0">
                <a:latin typeface="TH SarabunIT๙" pitchFamily="34" charset="-34"/>
                <a:cs typeface="TH SarabunIT๙" pitchFamily="34" charset="-34"/>
              </a:rPr>
              <a:t>การควบคุมภายใน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581400" y="6172200"/>
            <a:ext cx="2209800" cy="533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th-TH" dirty="0">
                <a:latin typeface="TH SarabunIT๙" pitchFamily="34" charset="-34"/>
                <a:cs typeface="TH SarabunIT๙" pitchFamily="34" charset="-34"/>
              </a:rPr>
              <a:t>การบริหารความเสี่ยง</a:t>
            </a:r>
          </a:p>
        </p:txBody>
      </p:sp>
      <p:sp>
        <p:nvSpPr>
          <p:cNvPr id="782342" name="Slide Number Placeholder 7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CE5BCDA-EA9D-42F0-BEBF-59626327CA10}" type="slidenum">
              <a:rPr lang="en-US" smtClean="0">
                <a:latin typeface="Arial" charset="0"/>
              </a:rPr>
              <a:pPr/>
              <a:t>5</a:t>
            </a:fld>
            <a:endParaRPr lang="th-TH" smtClean="0">
              <a:latin typeface="Arial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3714750" y="2428875"/>
            <a:ext cx="2357438" cy="1588"/>
          </a:xfrm>
          <a:prstGeom prst="line">
            <a:avLst/>
          </a:prstGeom>
          <a:ln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5400000" flipH="1" flipV="1">
            <a:off x="6144419" y="3929857"/>
            <a:ext cx="1000125" cy="1587"/>
          </a:xfrm>
          <a:prstGeom prst="line">
            <a:avLst/>
          </a:prstGeom>
          <a:ln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rot="5400000">
            <a:off x="1928019" y="3856831"/>
            <a:ext cx="1143000" cy="1588"/>
          </a:xfrm>
          <a:prstGeom prst="line">
            <a:avLst/>
          </a:prstGeom>
          <a:ln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3286125" y="5429250"/>
            <a:ext cx="2857500" cy="1588"/>
          </a:xfrm>
          <a:prstGeom prst="line">
            <a:avLst/>
          </a:prstGeom>
          <a:ln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2513" name="Title 1"/>
          <p:cNvSpPr>
            <a:spLocks noGrp="1"/>
          </p:cNvSpPr>
          <p:nvPr>
            <p:ph type="title"/>
          </p:nvPr>
        </p:nvSpPr>
        <p:spPr>
          <a:xfrm>
            <a:off x="500063" y="214313"/>
            <a:ext cx="8229600" cy="1143000"/>
          </a:xfrm>
        </p:spPr>
        <p:txBody>
          <a:bodyPr/>
          <a:lstStyle/>
          <a:p>
            <a:pPr eaLnBrk="1" hangingPunct="1"/>
            <a:r>
              <a:rPr lang="en-US" b="1" smtClean="0">
                <a:latin typeface="TH SarabunIT๙" pitchFamily="34" charset="-34"/>
                <a:cs typeface="TH SarabunIT๙" pitchFamily="34" charset="-34"/>
              </a:rPr>
              <a:t>7. </a:t>
            </a: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สารสนเทศและการติดต่อสื่อสาร</a:t>
            </a:r>
          </a:p>
        </p:txBody>
      </p:sp>
      <p:sp>
        <p:nvSpPr>
          <p:cNvPr id="83251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 สารสนเทศจำเป็นต้องใช้เพื่อช่วยสนับสนุนให้การปฏิบัติงาน ดำเนินไปอย่างมีประสิทธิภาพ ทันต่อเวลาและรูปแบบใช้ได้อย่างสะดวก</a:t>
            </a:r>
          </a:p>
          <a:p>
            <a:pPr eaLnBrk="1" hangingPunct="1"/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 การสื่อสารเป็นช่องทางที่เปิดให้ทั้งบุคคลภายในและภายนอก ติดต่อสื่อสารกับองค์การ</a:t>
            </a:r>
          </a:p>
        </p:txBody>
      </p:sp>
      <p:sp>
        <p:nvSpPr>
          <p:cNvPr id="832515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21A15F7-C5D4-4C88-81B7-6D979A6F747B}" type="slidenum">
              <a:rPr lang="en-US" smtClean="0">
                <a:latin typeface="Arial" charset="0"/>
              </a:rPr>
              <a:pPr/>
              <a:t>50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5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latin typeface="TH SarabunIT๙" pitchFamily="34" charset="-34"/>
                <a:cs typeface="TH SarabunIT๙" pitchFamily="34" charset="-34"/>
              </a:rPr>
              <a:t>8.</a:t>
            </a: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การติดตามประเมินผล</a:t>
            </a:r>
          </a:p>
        </p:txBody>
      </p:sp>
      <p:sp>
        <p:nvSpPr>
          <p:cNvPr id="5017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buFont typeface="Wingdings" pitchFamily="2" charset="2"/>
              <a:buChar char="v"/>
              <a:defRPr/>
            </a:pPr>
            <a:r>
              <a:rPr lang="th-TH" sz="2800" b="1" dirty="0" smtClean="0">
                <a:latin typeface="TH SarabunIT๙" pitchFamily="34" charset="-34"/>
                <a:cs typeface="TH SarabunIT๙" pitchFamily="34" charset="-34"/>
              </a:rPr>
              <a:t> ตามดูการเปลี่ยนแปลงปัจจัยเสี่ยงต่าง ๆ</a:t>
            </a:r>
          </a:p>
          <a:p>
            <a:pPr eaLnBrk="1" hangingPunct="1">
              <a:buFont typeface="Wingdings" pitchFamily="2" charset="2"/>
              <a:buChar char="v"/>
              <a:defRPr/>
            </a:pPr>
            <a:r>
              <a:rPr lang="th-TH" sz="2800" b="1" dirty="0" smtClean="0">
                <a:latin typeface="TH SarabunIT๙" pitchFamily="34" charset="-34"/>
                <a:cs typeface="TH SarabunIT๙" pitchFamily="34" charset="-34"/>
              </a:rPr>
              <a:t>ดูการเปลี่ยนแปลงของโอกาสเกิดและผลกระทบ</a:t>
            </a:r>
          </a:p>
          <a:p>
            <a:pPr eaLnBrk="1" hangingPunct="1">
              <a:buFont typeface="Wingdings" pitchFamily="2" charset="2"/>
              <a:buChar char="v"/>
              <a:defRPr/>
            </a:pPr>
            <a:r>
              <a:rPr lang="th-TH" sz="2800" b="1" dirty="0" smtClean="0">
                <a:latin typeface="TH SarabunIT๙" pitchFamily="34" charset="-34"/>
                <a:cs typeface="TH SarabunIT๙" pitchFamily="34" charset="-34"/>
              </a:rPr>
              <a:t> ดูการเปลี่ยนแปลงของจุดคุ้มทุนต่าง ๆ</a:t>
            </a:r>
          </a:p>
          <a:p>
            <a:pPr eaLnBrk="1" hangingPunct="1">
              <a:buFont typeface="Wingdings" pitchFamily="2" charset="2"/>
              <a:buChar char="v"/>
              <a:defRPr/>
            </a:pPr>
            <a:r>
              <a:rPr lang="th-TH" sz="2800" b="1" dirty="0" smtClean="0">
                <a:latin typeface="TH SarabunIT๙" pitchFamily="34" charset="-34"/>
                <a:cs typeface="TH SarabunIT๙" pitchFamily="34" charset="-34"/>
              </a:rPr>
              <a:t> ติดตามอย่างสม่ำเสมอภายใต้กระบวนการของการรายงานข้อมูลและตัวชี้วัดในระบบความเสี่ยง เช่น ระดับน้ำเสีย การทำผิด สภาพคล่อง</a:t>
            </a:r>
          </a:p>
          <a:p>
            <a:pPr eaLnBrk="1" hangingPunct="1">
              <a:buFont typeface="Wingdings" pitchFamily="2" charset="2"/>
              <a:buChar char="v"/>
              <a:defRPr/>
            </a:pPr>
            <a:r>
              <a:rPr lang="th-TH" sz="2800" b="1" dirty="0" smtClean="0">
                <a:latin typeface="TH SarabunIT๙" pitchFamily="34" charset="-34"/>
                <a:cs typeface="TH SarabunIT๙" pitchFamily="34" charset="-34"/>
              </a:rPr>
              <a:t> การทบทวนของฝ่ายจัดการในส่วนงานต่าง ๆ ผ่านรายงานการควบคุมภายในและแบบประเมิน </a:t>
            </a:r>
            <a:r>
              <a:rPr lang="en-US" sz="2800" b="1" dirty="0" smtClean="0">
                <a:latin typeface="TH SarabunIT๙" pitchFamily="34" charset="-34"/>
                <a:cs typeface="TH SarabunIT๙" pitchFamily="34" charset="-34"/>
              </a:rPr>
              <a:t>CSA </a:t>
            </a:r>
            <a:r>
              <a:rPr lang="th-TH" sz="2800" b="1" dirty="0" smtClean="0"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en-US" sz="2800" b="1" dirty="0" smtClean="0">
                <a:latin typeface="TH SarabunIT๙" pitchFamily="34" charset="-34"/>
                <a:cs typeface="TH SarabunIT๙" pitchFamily="34" charset="-34"/>
              </a:rPr>
              <a:t>Control self assessment) </a:t>
            </a:r>
            <a:r>
              <a:rPr lang="th-TH" sz="2800" b="1" dirty="0" smtClean="0">
                <a:latin typeface="TH SarabunIT๙" pitchFamily="34" charset="-34"/>
                <a:cs typeface="TH SarabunIT๙" pitchFamily="34" charset="-34"/>
              </a:rPr>
              <a:t>ซึ่งควรรายงานตามเงื่อนไขของความเสี่ยงที่เกี่ยวข้อง </a:t>
            </a:r>
            <a:r>
              <a:rPr lang="en-US" sz="2800" b="1" dirty="0" smtClean="0">
                <a:latin typeface="TH SarabunIT๙" pitchFamily="34" charset="-34"/>
                <a:cs typeface="TH SarabunIT๙" pitchFamily="34" charset="-34"/>
              </a:rPr>
              <a:t>(Risk – weighted criteria)</a:t>
            </a:r>
          </a:p>
          <a:p>
            <a:pPr eaLnBrk="1" hangingPunct="1">
              <a:buFont typeface="Wingdings" pitchFamily="2" charset="2"/>
              <a:buChar char="v"/>
              <a:defRPr/>
            </a:pPr>
            <a:r>
              <a:rPr lang="th-TH" sz="2800" b="1" dirty="0" smtClean="0">
                <a:latin typeface="TH SarabunIT๙" pitchFamily="34" charset="-34"/>
                <a:cs typeface="TH SarabunIT๙" pitchFamily="34" charset="-34"/>
              </a:rPr>
              <a:t>ระบบการตรวจสอบทั้งภายในและภายนอกซึ่งจะช่วยในการตรวจสอบประสิทธิผลของระบบบริหารความเสี่ยงในภาพรวม</a:t>
            </a:r>
          </a:p>
        </p:txBody>
      </p:sp>
      <p:sp>
        <p:nvSpPr>
          <p:cNvPr id="833539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B3AE5B1-702E-458C-8477-C7A73F73ABB0}" type="slidenum">
              <a:rPr lang="en-US" smtClean="0">
                <a:latin typeface="Arial" charset="0"/>
              </a:rPr>
              <a:pPr/>
              <a:t>51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5585" name="Title 3"/>
          <p:cNvSpPr>
            <a:spLocks noGrp="1"/>
          </p:cNvSpPr>
          <p:nvPr>
            <p:ph type="title"/>
          </p:nvPr>
        </p:nvSpPr>
        <p:spPr>
          <a:xfrm>
            <a:off x="827088" y="0"/>
            <a:ext cx="7772400" cy="1143000"/>
          </a:xfrm>
        </p:spPr>
        <p:txBody>
          <a:bodyPr/>
          <a:lstStyle/>
          <a:p>
            <a:r>
              <a:rPr lang="th-TH" sz="3600" b="1" smtClean="0">
                <a:latin typeface="TH SarabunIT๙" pitchFamily="34" charset="-34"/>
                <a:cs typeface="TH SarabunIT๙" pitchFamily="34" charset="-34"/>
              </a:rPr>
              <a:t>ขั้นตอนในการจัดทำระบบการบริหารความเสี่ยง</a:t>
            </a:r>
          </a:p>
        </p:txBody>
      </p:sp>
      <p:sp>
        <p:nvSpPr>
          <p:cNvPr id="835586" name="Slide Number Placeholder 12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FA003D0-C6F3-4E16-84E2-AE06FEA80BAA}" type="slidenum">
              <a:rPr lang="en-US" smtClean="0">
                <a:latin typeface="Arial" charset="0"/>
              </a:rPr>
              <a:pPr/>
              <a:t>52</a:t>
            </a:fld>
            <a:endParaRPr lang="th-TH" smtClean="0">
              <a:latin typeface="Arial" charset="0"/>
            </a:endParaRPr>
          </a:p>
        </p:txBody>
      </p:sp>
      <p:sp>
        <p:nvSpPr>
          <p:cNvPr id="835587" name="แผนผังลำดับงาน: หลายเอกสาร 153"/>
          <p:cNvSpPr>
            <a:spLocks noChangeArrowheads="1"/>
          </p:cNvSpPr>
          <p:nvPr/>
        </p:nvSpPr>
        <p:spPr bwMode="auto">
          <a:xfrm>
            <a:off x="3708400" y="836613"/>
            <a:ext cx="2159000" cy="1728787"/>
          </a:xfrm>
          <a:prstGeom prst="flowChartMultidocumen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th-TH" sz="2000"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1. ยุทธศาสตร์ มร. โครงการ/กิจกรรม/กระบวนการ/วัตถุประสงค์</a:t>
            </a:r>
            <a:endParaRPr lang="th-TH" sz="2000">
              <a:ea typeface="Times New Roman" pitchFamily="18" charset="0"/>
              <a:cs typeface="TH SarabunIT๙" pitchFamily="34" charset="-34"/>
            </a:endParaRPr>
          </a:p>
        </p:txBody>
      </p:sp>
      <p:sp>
        <p:nvSpPr>
          <p:cNvPr id="835588" name="แผนผังลำดับงาน: หลายเอกสาร 147"/>
          <p:cNvSpPr>
            <a:spLocks noChangeArrowheads="1"/>
          </p:cNvSpPr>
          <p:nvPr/>
        </p:nvSpPr>
        <p:spPr bwMode="auto">
          <a:xfrm>
            <a:off x="6011863" y="1700213"/>
            <a:ext cx="1944687" cy="1152525"/>
          </a:xfrm>
          <a:prstGeom prst="flowChartMultidocumen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th-TH" sz="2000"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2. การระบุความเสี่ยง และปัจจัยเสี่ยง</a:t>
            </a:r>
            <a:endParaRPr lang="th-TH" sz="2000">
              <a:ea typeface="Times New Roman" pitchFamily="18" charset="0"/>
              <a:cs typeface="TH SarabunIT๙" pitchFamily="34" charset="-34"/>
            </a:endParaRPr>
          </a:p>
        </p:txBody>
      </p:sp>
      <p:sp>
        <p:nvSpPr>
          <p:cNvPr id="835589" name="แผนผังลำดับงาน: หลายเอกสาร 143"/>
          <p:cNvSpPr>
            <a:spLocks noChangeArrowheads="1"/>
          </p:cNvSpPr>
          <p:nvPr/>
        </p:nvSpPr>
        <p:spPr bwMode="auto">
          <a:xfrm>
            <a:off x="6011863" y="2997200"/>
            <a:ext cx="1603375" cy="1008063"/>
          </a:xfrm>
          <a:prstGeom prst="flowChartMultidocumen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th-TH" sz="2000"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3. การประเมินความเสี่ยง</a:t>
            </a:r>
            <a:endParaRPr lang="th-TH" sz="2000">
              <a:ea typeface="Times New Roman" pitchFamily="18" charset="0"/>
              <a:cs typeface="TH SarabunIT๙" pitchFamily="34" charset="-34"/>
            </a:endParaRPr>
          </a:p>
        </p:txBody>
      </p:sp>
      <p:sp>
        <p:nvSpPr>
          <p:cNvPr id="835590" name="แผนผังลำดับงาน: หลายเอกสาร 138"/>
          <p:cNvSpPr>
            <a:spLocks noChangeArrowheads="1"/>
          </p:cNvSpPr>
          <p:nvPr/>
        </p:nvSpPr>
        <p:spPr bwMode="auto">
          <a:xfrm>
            <a:off x="1908175" y="4508500"/>
            <a:ext cx="2232025" cy="1368425"/>
          </a:xfrm>
          <a:prstGeom prst="flowChartMultidocumen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th-TH" sz="2000">
                <a:solidFill>
                  <a:srgbClr val="000000"/>
                </a:solidFill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5. </a:t>
            </a:r>
            <a:r>
              <a:rPr lang="th-TH" sz="2000"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การติดตามและประเมินการดำเนินงานตามแผน</a:t>
            </a:r>
            <a:endParaRPr lang="th-TH" sz="2000">
              <a:ea typeface="Times New Roman" pitchFamily="18" charset="0"/>
              <a:cs typeface="TH SarabunIT๙" pitchFamily="34" charset="-34"/>
            </a:endParaRPr>
          </a:p>
        </p:txBody>
      </p:sp>
      <p:sp>
        <p:nvSpPr>
          <p:cNvPr id="835591" name="แผนผังลำดับงาน: หลายเอกสาร 142"/>
          <p:cNvSpPr>
            <a:spLocks noChangeArrowheads="1"/>
          </p:cNvSpPr>
          <p:nvPr/>
        </p:nvSpPr>
        <p:spPr bwMode="auto">
          <a:xfrm>
            <a:off x="1476375" y="3429000"/>
            <a:ext cx="2087563" cy="936625"/>
          </a:xfrm>
          <a:prstGeom prst="flowChartMultidocumen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th-TH" sz="2000"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6. จัดทำรายงาน</a:t>
            </a:r>
            <a:endParaRPr lang="th-TH" sz="2000">
              <a:ea typeface="Times New Roman" pitchFamily="18" charset="0"/>
              <a:cs typeface="TH SarabunIT๙" pitchFamily="34" charset="-34"/>
            </a:endParaRPr>
          </a:p>
        </p:txBody>
      </p:sp>
      <p:sp>
        <p:nvSpPr>
          <p:cNvPr id="835592" name="แผนผังลำดับงาน: หลายเอกสาร 148"/>
          <p:cNvSpPr>
            <a:spLocks noChangeArrowheads="1"/>
          </p:cNvSpPr>
          <p:nvPr/>
        </p:nvSpPr>
        <p:spPr bwMode="auto">
          <a:xfrm>
            <a:off x="1258888" y="1773238"/>
            <a:ext cx="2376487" cy="1584325"/>
          </a:xfrm>
          <a:prstGeom prst="flowChartMultidocumen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th-TH" sz="2000"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7. นำผลการติดตามและประเมินการดำเนินงานมาทบทวนจัดทำแผนใหม่</a:t>
            </a:r>
            <a:endParaRPr lang="th-TH" sz="2000">
              <a:ea typeface="Times New Roman" pitchFamily="18" charset="0"/>
              <a:cs typeface="TH SarabunIT๙" pitchFamily="34" charset="-34"/>
            </a:endParaRPr>
          </a:p>
        </p:txBody>
      </p:sp>
      <p:sp>
        <p:nvSpPr>
          <p:cNvPr id="835593" name="ลูกศรโค้งลง 149"/>
          <p:cNvSpPr>
            <a:spLocks noChangeArrowheads="1"/>
          </p:cNvSpPr>
          <p:nvPr/>
        </p:nvSpPr>
        <p:spPr bwMode="auto">
          <a:xfrm rot="5642546">
            <a:off x="7663656" y="2753519"/>
            <a:ext cx="915988" cy="266700"/>
          </a:xfrm>
          <a:prstGeom prst="curvedDownArrow">
            <a:avLst>
              <a:gd name="adj1" fmla="val 68691"/>
              <a:gd name="adj2" fmla="val 137381"/>
              <a:gd name="adj3" fmla="val 33333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835594" name="ลูกศรโค้งลง 145"/>
          <p:cNvSpPr>
            <a:spLocks noChangeArrowheads="1"/>
          </p:cNvSpPr>
          <p:nvPr/>
        </p:nvSpPr>
        <p:spPr bwMode="auto">
          <a:xfrm rot="5918169">
            <a:off x="7326312" y="4148138"/>
            <a:ext cx="1069975" cy="228600"/>
          </a:xfrm>
          <a:prstGeom prst="curvedDownArrow">
            <a:avLst>
              <a:gd name="adj1" fmla="val 93611"/>
              <a:gd name="adj2" fmla="val 187222"/>
              <a:gd name="adj3" fmla="val 33333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835595" name="ลูกศรโค้งลง 140"/>
          <p:cNvSpPr>
            <a:spLocks noChangeArrowheads="1"/>
          </p:cNvSpPr>
          <p:nvPr/>
        </p:nvSpPr>
        <p:spPr bwMode="auto">
          <a:xfrm rot="1857417">
            <a:off x="5994400" y="1095375"/>
            <a:ext cx="1069975" cy="228600"/>
          </a:xfrm>
          <a:prstGeom prst="curvedDownArrow">
            <a:avLst>
              <a:gd name="adj1" fmla="val 93611"/>
              <a:gd name="adj2" fmla="val 187222"/>
              <a:gd name="adj3" fmla="val 33333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835596" name="ลูกศรโค้งลง 141"/>
          <p:cNvSpPr>
            <a:spLocks noChangeArrowheads="1"/>
          </p:cNvSpPr>
          <p:nvPr/>
        </p:nvSpPr>
        <p:spPr bwMode="auto">
          <a:xfrm rot="-6872067">
            <a:off x="823912" y="4510088"/>
            <a:ext cx="1069975" cy="228600"/>
          </a:xfrm>
          <a:prstGeom prst="curvedDownArrow">
            <a:avLst>
              <a:gd name="adj1" fmla="val 93611"/>
              <a:gd name="adj2" fmla="val 187222"/>
              <a:gd name="adj3" fmla="val 33333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835597" name="ลูกศรโค้งลง 146"/>
          <p:cNvSpPr>
            <a:spLocks noChangeArrowheads="1"/>
          </p:cNvSpPr>
          <p:nvPr/>
        </p:nvSpPr>
        <p:spPr bwMode="auto">
          <a:xfrm rot="-5890897">
            <a:off x="442912" y="3070226"/>
            <a:ext cx="1069975" cy="228600"/>
          </a:xfrm>
          <a:prstGeom prst="curvedDownArrow">
            <a:avLst>
              <a:gd name="adj1" fmla="val 93611"/>
              <a:gd name="adj2" fmla="val 187222"/>
              <a:gd name="adj3" fmla="val 33333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835598" name="ลูกศรโค้งลง 150"/>
          <p:cNvSpPr>
            <a:spLocks noChangeArrowheads="1"/>
          </p:cNvSpPr>
          <p:nvPr/>
        </p:nvSpPr>
        <p:spPr bwMode="auto">
          <a:xfrm rot="-2254096">
            <a:off x="2543175" y="1087438"/>
            <a:ext cx="915988" cy="268287"/>
          </a:xfrm>
          <a:prstGeom prst="curvedDownArrow">
            <a:avLst>
              <a:gd name="adj1" fmla="val 68284"/>
              <a:gd name="adj2" fmla="val 136568"/>
              <a:gd name="adj3" fmla="val 33333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h-TH"/>
          </a:p>
        </p:txBody>
      </p:sp>
      <p:pic>
        <p:nvPicPr>
          <p:cNvPr id="835599" name="รูปภาพ 172" descr="คำอธิบาย: พ่อขุน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4300" y="2708275"/>
            <a:ext cx="1511300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5600" name="แผนผังลำดับงาน: หลายเอกสาร 139"/>
          <p:cNvSpPr>
            <a:spLocks noChangeArrowheads="1"/>
          </p:cNvSpPr>
          <p:nvPr/>
        </p:nvSpPr>
        <p:spPr bwMode="auto">
          <a:xfrm>
            <a:off x="5364163" y="4508500"/>
            <a:ext cx="2160587" cy="1223963"/>
          </a:xfrm>
          <a:prstGeom prst="flowChartMultidocumen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th-TH" sz="2000"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4. แผนบริหารความเสี่ยง</a:t>
            </a:r>
            <a:endParaRPr lang="en-US" sz="2000">
              <a:ea typeface="Times New Roman" pitchFamily="18" charset="0"/>
              <a:cs typeface="TH SarabunIT๙" pitchFamily="34" charset="-34"/>
            </a:endParaRPr>
          </a:p>
          <a:p>
            <a:pPr algn="ctr" eaLnBrk="0" hangingPunct="0"/>
            <a:r>
              <a:rPr lang="th-TH" sz="2000"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และการควบคุมภายใน</a:t>
            </a:r>
            <a:endParaRPr lang="th-TH" sz="2000"/>
          </a:p>
        </p:txBody>
      </p:sp>
      <p:sp>
        <p:nvSpPr>
          <p:cNvPr id="835601" name="ลูกศรโค้งลง 135"/>
          <p:cNvSpPr>
            <a:spLocks noChangeArrowheads="1"/>
          </p:cNvSpPr>
          <p:nvPr/>
        </p:nvSpPr>
        <p:spPr bwMode="auto">
          <a:xfrm rot="-10251197">
            <a:off x="4227513" y="5227638"/>
            <a:ext cx="915987" cy="266700"/>
          </a:xfrm>
          <a:prstGeom prst="curvedDownArrow">
            <a:avLst>
              <a:gd name="adj1" fmla="val 68690"/>
              <a:gd name="adj2" fmla="val 137381"/>
              <a:gd name="adj3" fmla="val 33333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835602" name="Text Box 151"/>
          <p:cNvSpPr txBox="1">
            <a:spLocks noChangeArrowheads="1"/>
          </p:cNvSpPr>
          <p:nvPr/>
        </p:nvSpPr>
        <p:spPr bwMode="auto">
          <a:xfrm>
            <a:off x="755650" y="1052513"/>
            <a:ext cx="1233488" cy="40163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th-TH" sz="2000"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การสื่อสาร</a:t>
            </a:r>
            <a:endParaRPr lang="th-TH" sz="2000">
              <a:ea typeface="Times New Roman" pitchFamily="18" charset="0"/>
              <a:cs typeface="TH SarabunIT๙" pitchFamily="34" charset="-34"/>
            </a:endParaRPr>
          </a:p>
        </p:txBody>
      </p:sp>
      <p:sp>
        <p:nvSpPr>
          <p:cNvPr id="835603" name="Text Box 152"/>
          <p:cNvSpPr txBox="1">
            <a:spLocks noChangeArrowheads="1"/>
          </p:cNvSpPr>
          <p:nvPr/>
        </p:nvSpPr>
        <p:spPr bwMode="auto">
          <a:xfrm>
            <a:off x="7019925" y="908050"/>
            <a:ext cx="1584325" cy="4016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th-TH" sz="2000"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ระบบสารสนเทศ</a:t>
            </a:r>
            <a:endParaRPr lang="th-TH" sz="2000">
              <a:ea typeface="Times New Roman" pitchFamily="18" charset="0"/>
              <a:cs typeface="TH SarabunIT๙" pitchFamily="34" charset="-34"/>
            </a:endParaRPr>
          </a:p>
        </p:txBody>
      </p:sp>
      <p:sp>
        <p:nvSpPr>
          <p:cNvPr id="835604" name="Text Box 136"/>
          <p:cNvSpPr txBox="1">
            <a:spLocks noChangeArrowheads="1"/>
          </p:cNvSpPr>
          <p:nvPr/>
        </p:nvSpPr>
        <p:spPr bwMode="auto">
          <a:xfrm>
            <a:off x="7164388" y="5732463"/>
            <a:ext cx="1439862" cy="40163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th-TH" sz="2000"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การสื่อสาร</a:t>
            </a:r>
            <a:endParaRPr lang="th-TH" sz="2000">
              <a:ea typeface="Times New Roman" pitchFamily="18" charset="0"/>
              <a:cs typeface="TH SarabunIT๙" pitchFamily="34" charset="-34"/>
            </a:endParaRPr>
          </a:p>
        </p:txBody>
      </p:sp>
      <p:sp>
        <p:nvSpPr>
          <p:cNvPr id="835605" name="Text Box 137"/>
          <p:cNvSpPr txBox="1">
            <a:spLocks noChangeArrowheads="1"/>
          </p:cNvSpPr>
          <p:nvPr/>
        </p:nvSpPr>
        <p:spPr bwMode="auto">
          <a:xfrm>
            <a:off x="395288" y="5876925"/>
            <a:ext cx="1576387" cy="4016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th-TH" sz="2000"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ระบบสารสนเทศ</a:t>
            </a:r>
            <a:endParaRPr lang="th-TH" sz="2000">
              <a:ea typeface="Times New Roman" pitchFamily="18" charset="0"/>
              <a:cs typeface="TH SarabunIT๙" pitchFamily="34" charset="-34"/>
            </a:endParaRPr>
          </a:p>
        </p:txBody>
      </p:sp>
      <p:sp>
        <p:nvSpPr>
          <p:cNvPr id="835606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h-TH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6609" name="Title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pPr eaLnBrk="1" hangingPunct="1"/>
            <a:r>
              <a:rPr lang="th-TH" sz="3400" b="1" smtClean="0">
                <a:latin typeface="TH SarabunIT๙" pitchFamily="34" charset="-34"/>
                <a:cs typeface="TH SarabunIT๙" pitchFamily="34" charset="-34"/>
              </a:rPr>
              <a:t>ปัจจัยแห่งความสำเร็จของการจัดทำระบบการบริหารความเสี่ยง</a:t>
            </a:r>
          </a:p>
        </p:txBody>
      </p:sp>
      <p:sp>
        <p:nvSpPr>
          <p:cNvPr id="836610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4114800"/>
          </a:xfrm>
        </p:spPr>
        <p:txBody>
          <a:bodyPr/>
          <a:lstStyle/>
          <a:p>
            <a:pPr eaLnBrk="1" hangingPunct="1">
              <a:buFont typeface="Wingdings" pitchFamily="2" charset="2"/>
              <a:buChar char="v"/>
            </a:pPr>
            <a:r>
              <a:rPr lang="th-TH" sz="2800" b="1" smtClean="0">
                <a:latin typeface="TH SarabunIT๙" pitchFamily="34" charset="-34"/>
                <a:cs typeface="TH SarabunIT๙" pitchFamily="34" charset="-34"/>
              </a:rPr>
              <a:t> การสนับสนุนอย่างจริงจังและแข็งขันจากผู้บริหารระดับสูง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th-TH" sz="2800" b="1" smtClean="0">
                <a:latin typeface="TH SarabunIT๙" pitchFamily="34" charset="-34"/>
                <a:cs typeface="TH SarabunIT๙" pitchFamily="34" charset="-34"/>
              </a:rPr>
              <a:t> มีทีมงานที่เข้าใจระบบและไม่ย่อท้อต่ออุปสรรคในการขับเคลื่อนระบบนี้ทั่วทั้งองค์กร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th-TH" sz="2800" b="1" smtClean="0">
                <a:latin typeface="TH SarabunIT๙" pitchFamily="34" charset="-34"/>
                <a:cs typeface="TH SarabunIT๙" pitchFamily="34" charset="-34"/>
              </a:rPr>
              <a:t> เชื่อมโยงการบริหารความเสี่ยงเข้ากับโครงสร้างระบบงานเดิม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th-TH" sz="2800" b="1" smtClean="0">
                <a:latin typeface="TH SarabunIT๙" pitchFamily="34" charset="-34"/>
                <a:cs typeface="TH SarabunIT๙" pitchFamily="34" charset="-34"/>
              </a:rPr>
              <a:t> ใช้เป็นตัวชี้ให้เห็นถึงโอกาสและการปรับปรุงระบบงาน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th-TH" sz="2800" b="1" smtClean="0">
                <a:latin typeface="TH SarabunIT๙" pitchFamily="34" charset="-34"/>
                <a:cs typeface="TH SarabunIT๙" pitchFamily="34" charset="-34"/>
              </a:rPr>
              <a:t> สร้างตัวชี้วัดที่ชัดเจนและเชื่อมโยงกับยุทธศาสตร์องค์กร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th-TH" sz="2800" b="1" smtClean="0">
                <a:latin typeface="TH SarabunIT๙" pitchFamily="34" charset="-34"/>
                <a:cs typeface="TH SarabunIT๙" pitchFamily="34" charset="-34"/>
              </a:rPr>
              <a:t> สื่อสารถึงผลสัมฤทธิ์และประสิทธิผลให้ทั่วทั้งองค์กร</a:t>
            </a:r>
          </a:p>
        </p:txBody>
      </p:sp>
      <p:sp>
        <p:nvSpPr>
          <p:cNvPr id="836611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39C9E83-07DB-4E9B-8DD3-92CE4E74AF38}" type="slidenum">
              <a:rPr lang="en-US" smtClean="0">
                <a:latin typeface="Arial" charset="0"/>
              </a:rPr>
              <a:pPr/>
              <a:t>53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609600" y="700110"/>
          <a:ext cx="7848600" cy="594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3763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F37024E-FDE8-4040-9032-279F80DB56A2}" type="slidenum">
              <a:rPr lang="en-US" smtClean="0">
                <a:latin typeface="Arial" charset="0"/>
              </a:rPr>
              <a:pPr/>
              <a:t>54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86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ข้อจำกัดของกระบวนการบริหารความเสี่ยง</a:t>
            </a:r>
          </a:p>
        </p:txBody>
      </p:sp>
      <p:sp>
        <p:nvSpPr>
          <p:cNvPr id="838658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8525"/>
          </a:xfrm>
        </p:spPr>
        <p:txBody>
          <a:bodyPr/>
          <a:lstStyle/>
          <a:p>
            <a:pPr eaLnBrk="1" hangingPunct="1">
              <a:buFont typeface="Wingdings" pitchFamily="2" charset="2"/>
              <a:buChar char="v"/>
            </a:pPr>
            <a:r>
              <a:rPr lang="th-TH" sz="2200" b="1" smtClean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2400" b="1" smtClean="0">
                <a:latin typeface="TH SarabunIT๙" pitchFamily="34" charset="-34"/>
                <a:cs typeface="TH SarabunIT๙" pitchFamily="34" charset="-34"/>
              </a:rPr>
              <a:t>ความเสี่ยงมีความเกี่ยวข้องกับอนาคต ซึ่งมีความไม่แน่นอน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th-TH" sz="2400" b="1" smtClean="0">
                <a:latin typeface="TH SarabunIT๙" pitchFamily="34" charset="-34"/>
                <a:cs typeface="TH SarabunIT๙" pitchFamily="34" charset="-34"/>
              </a:rPr>
              <a:t> การบริหารความเสี่ยงจะต้องปฏิบัติใช้ในหลายระดับที่แตกต่างกัน โดยมีความสอดคล้อง  </a:t>
            </a:r>
          </a:p>
          <a:p>
            <a:pPr eaLnBrk="1" hangingPunct="1">
              <a:buFontTx/>
              <a:buNone/>
            </a:pPr>
            <a:r>
              <a:rPr lang="th-TH" sz="2400" b="1" smtClean="0">
                <a:latin typeface="TH SarabunIT๙" pitchFamily="34" charset="-34"/>
                <a:cs typeface="TH SarabunIT๙" pitchFamily="34" charset="-34"/>
              </a:rPr>
              <a:t>      กับวัตถุประสงค์ที่แตกต่างกัน (กลยุทธ์,การดำเนินงาน,การรายงาน,และการปฏิบัติตามกฎ)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th-TH" sz="2400" b="1" smtClean="0">
                <a:latin typeface="TH SarabunIT๙" pitchFamily="34" charset="-34"/>
                <a:cs typeface="TH SarabunIT๙" pitchFamily="34" charset="-34"/>
              </a:rPr>
              <a:t> การบริหารความเสี่ยงไม่สามารถทำให้มั่นใจได้ </a:t>
            </a:r>
            <a:r>
              <a:rPr lang="en-US" sz="2400" b="1" smtClean="0">
                <a:latin typeface="TH SarabunIT๙" pitchFamily="34" charset="-34"/>
                <a:cs typeface="TH SarabunIT๙" pitchFamily="34" charset="-34"/>
              </a:rPr>
              <a:t>100% </a:t>
            </a:r>
            <a:r>
              <a:rPr lang="th-TH" sz="2400" b="1" smtClean="0">
                <a:latin typeface="TH SarabunIT๙" pitchFamily="34" charset="-34"/>
                <a:cs typeface="TH SarabunIT๙" pitchFamily="34" charset="-34"/>
              </a:rPr>
              <a:t>ว่าองค์กรจะบรรลุวัตถุประสงค์ที่</a:t>
            </a:r>
          </a:p>
          <a:p>
            <a:pPr eaLnBrk="1" hangingPunct="1">
              <a:buFontTx/>
              <a:buNone/>
            </a:pPr>
            <a:r>
              <a:rPr lang="th-TH" sz="2400" b="1" smtClean="0">
                <a:latin typeface="TH SarabunIT๙" pitchFamily="34" charset="-34"/>
                <a:cs typeface="TH SarabunIT๙" pitchFamily="34" charset="-34"/>
              </a:rPr>
              <a:t>      กำหนดไว้ เพราะมีปัจจัยของข้อจำกัด ดังนี้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th-TH" sz="2400" b="1" smtClean="0">
                <a:latin typeface="TH SarabunIT๙" pitchFamily="34" charset="-34"/>
                <a:cs typeface="TH SarabunIT๙" pitchFamily="34" charset="-34"/>
              </a:rPr>
              <a:t>การใช้ดุลพินิจในการตัดสินใจ  </a:t>
            </a:r>
            <a:r>
              <a:rPr lang="en-US" sz="2400" b="1" smtClean="0">
                <a:latin typeface="TH SarabunIT๙" pitchFamily="34" charset="-34"/>
                <a:cs typeface="TH SarabunIT๙" pitchFamily="34" charset="-34"/>
              </a:rPr>
              <a:t>( Judgement)</a:t>
            </a:r>
            <a:endParaRPr lang="th-TH" sz="2400" b="1" smtClean="0">
              <a:latin typeface="TH SarabunIT๙" pitchFamily="34" charset="-34"/>
              <a:cs typeface="TH SarabunIT๙" pitchFamily="34" charset="-34"/>
            </a:endParaRPr>
          </a:p>
          <a:p>
            <a:pPr lvl="1" eaLnBrk="1" hangingPunct="1">
              <a:buFont typeface="Wingdings" pitchFamily="2" charset="2"/>
              <a:buChar char="§"/>
            </a:pPr>
            <a:r>
              <a:rPr lang="th-TH" sz="2400" b="1" smtClean="0">
                <a:latin typeface="TH SarabunIT๙" pitchFamily="34" charset="-34"/>
                <a:cs typeface="TH SarabunIT๙" pitchFamily="34" charset="-34"/>
              </a:rPr>
              <a:t>ความล้มเหลวหรือข้อบกพร่องของระบบการควบคุมภายใน อันเกิดจากความประมาทเลินเล่อ และความเข้าใจของบุคคลากร  </a:t>
            </a:r>
            <a:r>
              <a:rPr lang="en-US" sz="2400" b="1" smtClean="0">
                <a:latin typeface="TH SarabunIT๙" pitchFamily="34" charset="-34"/>
                <a:cs typeface="TH SarabunIT๙" pitchFamily="34" charset="-34"/>
              </a:rPr>
              <a:t>( Breakdown)</a:t>
            </a:r>
            <a:endParaRPr lang="th-TH" sz="2400" b="1" smtClean="0">
              <a:latin typeface="TH SarabunIT๙" pitchFamily="34" charset="-34"/>
              <a:cs typeface="TH SarabunIT๙" pitchFamily="34" charset="-34"/>
            </a:endParaRPr>
          </a:p>
          <a:p>
            <a:pPr lvl="1" eaLnBrk="1" hangingPunct="1">
              <a:buFont typeface="Wingdings" pitchFamily="2" charset="2"/>
              <a:buChar char="§"/>
            </a:pPr>
            <a:r>
              <a:rPr lang="th-TH" sz="2400" b="1" smtClean="0">
                <a:latin typeface="TH SarabunIT๙" pitchFamily="34" charset="-34"/>
                <a:cs typeface="TH SarabunIT๙" pitchFamily="34" charset="-34"/>
              </a:rPr>
              <a:t>การแทรกแซงโดยฝ่ายบริหาร </a:t>
            </a:r>
            <a:r>
              <a:rPr lang="en-US" sz="2400" b="1" smtClean="0">
                <a:latin typeface="TH SarabunIT๙" pitchFamily="34" charset="-34"/>
                <a:cs typeface="TH SarabunIT๙" pitchFamily="34" charset="-34"/>
              </a:rPr>
              <a:t>( Management Override)</a:t>
            </a:r>
            <a:endParaRPr lang="th-TH" sz="2400" b="1" smtClean="0">
              <a:latin typeface="TH SarabunIT๙" pitchFamily="34" charset="-34"/>
              <a:cs typeface="TH SarabunIT๙" pitchFamily="34" charset="-34"/>
            </a:endParaRPr>
          </a:p>
          <a:p>
            <a:pPr lvl="1" eaLnBrk="1" hangingPunct="1">
              <a:buFont typeface="Wingdings" pitchFamily="2" charset="2"/>
              <a:buChar char="§"/>
            </a:pPr>
            <a:r>
              <a:rPr lang="th-TH" sz="2400" b="1" smtClean="0">
                <a:latin typeface="TH SarabunIT๙" pitchFamily="34" charset="-34"/>
                <a:cs typeface="TH SarabunIT๙" pitchFamily="34" charset="-34"/>
              </a:rPr>
              <a:t>การสมรู้ร่วมคิด </a:t>
            </a:r>
            <a:r>
              <a:rPr lang="en-US" sz="2400" b="1" smtClean="0">
                <a:latin typeface="TH SarabunIT๙" pitchFamily="34" charset="-34"/>
                <a:cs typeface="TH SarabunIT๙" pitchFamily="34" charset="-34"/>
              </a:rPr>
              <a:t>(Collusion)</a:t>
            </a:r>
            <a:endParaRPr lang="th-TH" sz="2400" b="1" smtClean="0">
              <a:latin typeface="TH SarabunIT๙" pitchFamily="34" charset="-34"/>
              <a:cs typeface="TH SarabunIT๙" pitchFamily="34" charset="-34"/>
            </a:endParaRPr>
          </a:p>
          <a:p>
            <a:pPr lvl="1" eaLnBrk="1" hangingPunct="1">
              <a:buFont typeface="Wingdings" pitchFamily="2" charset="2"/>
              <a:buChar char="§"/>
            </a:pPr>
            <a:r>
              <a:rPr lang="th-TH" sz="2400" b="1" smtClean="0">
                <a:latin typeface="TH SarabunIT๙" pitchFamily="34" charset="-34"/>
                <a:cs typeface="TH SarabunIT๙" pitchFamily="34" charset="-34"/>
              </a:rPr>
              <a:t>ความคุ้มค่าของต้นทุนและผลประโยชน์ที่จะได้รับ </a:t>
            </a:r>
            <a:r>
              <a:rPr lang="en-US" sz="2400" b="1" smtClean="0">
                <a:latin typeface="TH SarabunIT๙" pitchFamily="34" charset="-34"/>
                <a:cs typeface="TH SarabunIT๙" pitchFamily="34" charset="-34"/>
              </a:rPr>
              <a:t>( Cost &amp; Benefit)</a:t>
            </a:r>
            <a:endParaRPr lang="th-TH" sz="2400" b="1" smtClean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838659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AA8B18A-ED4F-4C4D-AEFA-5A43EB5288EE}" type="slidenum">
              <a:rPr lang="en-US" smtClean="0">
                <a:latin typeface="Arial" charset="0"/>
              </a:rPr>
              <a:pPr/>
              <a:t>55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81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01050" cy="1939925"/>
          </a:xfrm>
        </p:spPr>
        <p:txBody>
          <a:bodyPr/>
          <a:lstStyle/>
          <a:p>
            <a:r>
              <a:rPr lang="th-TH" sz="3600" b="1" smtClean="0">
                <a:latin typeface="TH SarabunIT๙" pitchFamily="34" charset="-34"/>
                <a:cs typeface="TH SarabunIT๙" pitchFamily="34" charset="-34"/>
              </a:rPr>
              <a:t>ขั้นตอนที่ </a:t>
            </a:r>
            <a:r>
              <a:rPr lang="en-US" sz="3600" b="1" smtClean="0">
                <a:latin typeface="TH SarabunIT๙" pitchFamily="34" charset="-34"/>
                <a:cs typeface="TH SarabunIT๙" pitchFamily="34" charset="-34"/>
              </a:rPr>
              <a:t>1 </a:t>
            </a:r>
            <a:r>
              <a:rPr lang="th-TH" sz="3600" b="1" smtClean="0"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600" b="1" smtClean="0">
                <a:latin typeface="TH SarabunIT๙" pitchFamily="34" charset="-34"/>
                <a:cs typeface="TH SarabunIT๙" pitchFamily="34" charset="-34"/>
              </a:rPr>
            </a:br>
            <a:r>
              <a:rPr lang="th-TH" sz="3600" b="1" smtClean="0">
                <a:latin typeface="TH SarabunIT๙" pitchFamily="34" charset="-34"/>
                <a:cs typeface="TH SarabunIT๙" pitchFamily="34" charset="-34"/>
              </a:rPr>
              <a:t>ยุทธศาสตร์ มร. โครงการ/กิจกรรม/กระบวนการ </a:t>
            </a:r>
            <a:br>
              <a:rPr lang="th-TH" sz="3600" b="1" smtClean="0">
                <a:latin typeface="TH SarabunIT๙" pitchFamily="34" charset="-34"/>
                <a:cs typeface="TH SarabunIT๙" pitchFamily="34" charset="-34"/>
              </a:rPr>
            </a:br>
            <a:r>
              <a:rPr lang="th-TH" sz="3600" b="1" smtClean="0">
                <a:latin typeface="TH SarabunIT๙" pitchFamily="34" charset="-34"/>
                <a:cs typeface="TH SarabunIT๙" pitchFamily="34" charset="-34"/>
              </a:rPr>
              <a:t>และวัตถุประสงค์</a:t>
            </a:r>
            <a:r>
              <a:rPr lang="en-US" sz="3600" b="1" smtClean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en-US" sz="3600" smtClean="0">
                <a:latin typeface="TH SarabunIT๙" pitchFamily="34" charset="-34"/>
                <a:cs typeface="TH SarabunIT๙" pitchFamily="34" charset="-34"/>
              </a:rPr>
              <a:t/>
            </a:r>
            <a:br>
              <a:rPr lang="en-US" sz="3600" smtClean="0">
                <a:latin typeface="TH SarabunIT๙" pitchFamily="34" charset="-34"/>
                <a:cs typeface="TH SarabunIT๙" pitchFamily="34" charset="-34"/>
              </a:rPr>
            </a:br>
            <a:endParaRPr lang="th-TH" sz="3600" smtClean="0"/>
          </a:p>
        </p:txBody>
      </p:sp>
      <p:sp>
        <p:nvSpPr>
          <p:cNvPr id="839682" name="Subtitle 4"/>
          <p:cNvSpPr>
            <a:spLocks noGrp="1"/>
          </p:cNvSpPr>
          <p:nvPr>
            <p:ph idx="1"/>
          </p:nvPr>
        </p:nvSpPr>
        <p:spPr>
          <a:xfrm>
            <a:off x="457200" y="2000250"/>
            <a:ext cx="8229600" cy="4125913"/>
          </a:xfrm>
        </p:spPr>
        <p:txBody>
          <a:bodyPr/>
          <a:lstStyle/>
          <a:p>
            <a:pPr>
              <a:buFontTx/>
              <a:buNone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เป็นการนำยุทธศาสตร์ตามแผนปฏิบัติราชการประจำปี และแผนปฏิบัติ</a:t>
            </a:r>
          </a:p>
          <a:p>
            <a:pPr>
              <a:buFontTx/>
              <a:buNone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ราชการ </a:t>
            </a:r>
            <a:r>
              <a:rPr lang="en-US" b="1" smtClean="0">
                <a:latin typeface="TH SarabunIT๙" pitchFamily="34" charset="-34"/>
                <a:cs typeface="TH SarabunIT๙" pitchFamily="34" charset="-34"/>
              </a:rPr>
              <a:t>4 </a:t>
            </a: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ปี ของมหาวิทยาลัย /คณะ/สำนัก/สถาบัน/สาขา/ศูนย์/กอง</a:t>
            </a:r>
          </a:p>
          <a:p>
            <a:pPr>
              <a:buFontTx/>
              <a:buNone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และกำหนดโครงการ/กิจกรรม/กระบวนการ ที่สอดคล้องกันมาดำเนินการ</a:t>
            </a:r>
          </a:p>
          <a:p>
            <a:pPr>
              <a:buFontTx/>
              <a:buNone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ดังนี้</a:t>
            </a:r>
            <a:endParaRPr lang="en-US" b="1" smtClean="0">
              <a:latin typeface="TH SarabunIT๙" pitchFamily="34" charset="-34"/>
              <a:cs typeface="TH SarabunIT๙" pitchFamily="34" charset="-34"/>
            </a:endParaRPr>
          </a:p>
          <a:p>
            <a:pPr eaLnBrk="1" hangingPunct="1">
              <a:buFontTx/>
              <a:buNone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   </a:t>
            </a:r>
          </a:p>
        </p:txBody>
      </p:sp>
      <p:sp>
        <p:nvSpPr>
          <p:cNvPr id="839683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6E1DFCF-4B7A-4F88-827C-25DFDAB6DAB7}" type="slidenum">
              <a:rPr lang="en-US" smtClean="0">
                <a:latin typeface="Arial" charset="0"/>
              </a:rPr>
              <a:pPr/>
              <a:t>56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/>
          </p:nvPr>
        </p:nvSpPr>
        <p:spPr>
          <a:xfrm>
            <a:off x="457200" y="214313"/>
            <a:ext cx="8229600" cy="5911850"/>
          </a:xfrm>
        </p:spPr>
        <p:txBody>
          <a:bodyPr/>
          <a:lstStyle/>
          <a:p>
            <a:pPr marL="0" lvl="1">
              <a:buFontTx/>
              <a:buNone/>
              <a:defRPr/>
            </a:pP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1.๑. การระบุยุทธศาสตร์ของมหาวิทยาลัยฯ ที่สอดคล้องกับยุทธศาสตร์ของกระทรวงศึกษาธิการ </a:t>
            </a:r>
          </a:p>
          <a:p>
            <a:pPr lvl="1">
              <a:buFontTx/>
              <a:buNone/>
              <a:defRPr/>
            </a:pPr>
            <a:r>
              <a:rPr lang="th-TH" sz="3200" dirty="0" smtClean="0">
                <a:latin typeface="TH SarabunIT๙" pitchFamily="34" charset="-34"/>
                <a:cs typeface="TH SarabunIT๙" pitchFamily="34" charset="-34"/>
              </a:rPr>
              <a:t> 	ความเสี่ยงของหน่วยงานเป็นสิ่งที่จะส่งผลกระทบต่อการบรรลุพันธกิจ</a:t>
            </a:r>
          </a:p>
          <a:p>
            <a:pPr lvl="1">
              <a:buFontTx/>
              <a:buNone/>
              <a:defRPr/>
            </a:pPr>
            <a:r>
              <a:rPr lang="th-TH" sz="3200" dirty="0" smtClean="0">
                <a:latin typeface="TH SarabunIT๙" pitchFamily="34" charset="-34"/>
                <a:cs typeface="TH SarabunIT๙" pitchFamily="34" charset="-34"/>
              </a:rPr>
              <a:t>ของมหาวิทยาลัย ดังนั้นการทำความเข้าใจเกี่ยวกับยุทธศาสตร์ของ</a:t>
            </a:r>
          </a:p>
          <a:p>
            <a:pPr lvl="1">
              <a:buFontTx/>
              <a:buNone/>
              <a:defRPr/>
            </a:pPr>
            <a:r>
              <a:rPr lang="th-TH" sz="3200" dirty="0" smtClean="0">
                <a:latin typeface="TH SarabunIT๙" pitchFamily="34" charset="-34"/>
                <a:cs typeface="TH SarabunIT๙" pitchFamily="34" charset="-34"/>
              </a:rPr>
              <a:t>มหาวิทยาลัย </a:t>
            </a:r>
            <a:r>
              <a:rPr lang="en-US" sz="3200" dirty="0" smtClean="0"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sz="3200" dirty="0" smtClean="0">
                <a:latin typeface="TH SarabunIT๙" pitchFamily="34" charset="-34"/>
                <a:cs typeface="TH SarabunIT๙" pitchFamily="34" charset="-34"/>
              </a:rPr>
              <a:t>ระบุลงในแบบฟอร์ม มร.คส 1</a:t>
            </a:r>
            <a:r>
              <a:rPr lang="en-US" sz="3200" dirty="0" smtClean="0">
                <a:latin typeface="TH SarabunIT๙" pitchFamily="34" charset="-34"/>
                <a:cs typeface="TH SarabunIT๙" pitchFamily="34" charset="-34"/>
              </a:rPr>
              <a:t>)</a:t>
            </a:r>
          </a:p>
          <a:p>
            <a:pPr>
              <a:buFontTx/>
              <a:buNone/>
              <a:defRPr/>
            </a:pPr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๑.๒ การกำหนดโครงการ/กิจกรรม/กระบวนการ </a:t>
            </a:r>
            <a:endParaRPr lang="en-US" dirty="0" smtClean="0">
              <a:latin typeface="TH SarabunIT๙" pitchFamily="34" charset="-34"/>
              <a:cs typeface="TH SarabunIT๙" pitchFamily="34" charset="-34"/>
            </a:endParaRPr>
          </a:p>
          <a:p>
            <a:pPr>
              <a:buFontTx/>
              <a:buNone/>
              <a:defRPr/>
            </a:pPr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 		การกำหนดกระบวนการปฏิบัติงาน/โครงการ/กิจกรรม/ ที่หน่วยงานจะนำมาประเมินความเสี่ยง เนื่องจากการดำเนินงานดังกล่าวส่งผลกระทบต่อความสำเร็จในการบรรลุผลตามเป้าประสงค์ของมหาวิทยาลัยฯ  </a:t>
            </a:r>
            <a:r>
              <a:rPr lang="en-US" dirty="0" smtClean="0">
                <a:latin typeface="TH SarabunIT๙" pitchFamily="34" charset="-34"/>
                <a:cs typeface="TH SarabunIT๙" pitchFamily="34" charset="-34"/>
              </a:rPr>
              <a:t>       </a:t>
            </a:r>
            <a:r>
              <a:rPr lang="en-US" b="1" dirty="0" smtClean="0"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ระบุลงในแบบฟอร์ม มร.คส</a:t>
            </a:r>
            <a:r>
              <a:rPr lang="en-US" b="1" dirty="0" smtClean="0">
                <a:latin typeface="TH SarabunIT๙" pitchFamily="34" charset="-34"/>
                <a:cs typeface="TH SarabunIT๙" pitchFamily="34" charset="-34"/>
              </a:rPr>
              <a:t> 1)</a:t>
            </a:r>
          </a:p>
          <a:p>
            <a:pPr lvl="1">
              <a:buFontTx/>
              <a:buNone/>
              <a:defRPr/>
            </a:pPr>
            <a:endParaRPr lang="en-US" dirty="0" smtClean="0">
              <a:latin typeface="TH SarabunIT๙" pitchFamily="34" charset="-34"/>
              <a:cs typeface="TH SarabunIT๙" pitchFamily="34" charset="-34"/>
            </a:endParaRPr>
          </a:p>
          <a:p>
            <a:pPr>
              <a:defRPr/>
            </a:pPr>
            <a:endParaRPr lang="th-TH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84070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5BC4FC9-B1C1-49B0-9303-B3C723AAAD66}" type="slidenum">
              <a:rPr lang="en-US" smtClean="0">
                <a:latin typeface="Arial" charset="0"/>
              </a:rPr>
              <a:pPr/>
              <a:t>57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1729" name="Content Placeholder 2"/>
          <p:cNvSpPr>
            <a:spLocks noGrp="1"/>
          </p:cNvSpPr>
          <p:nvPr>
            <p:ph idx="1"/>
          </p:nvPr>
        </p:nvSpPr>
        <p:spPr>
          <a:xfrm>
            <a:off x="457200" y="260350"/>
            <a:ext cx="8229600" cy="6311900"/>
          </a:xfrm>
        </p:spPr>
        <p:txBody>
          <a:bodyPr/>
          <a:lstStyle/>
          <a:p>
            <a:pPr>
              <a:buFontTx/>
              <a:buNone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๑.๓ การกำหนดวัตถุประสงค์ของ/โครงการ/กิจกรรม/กระบวนการ</a:t>
            </a:r>
            <a:endParaRPr lang="en-US" smtClean="0">
              <a:latin typeface="TH SarabunIT๙" pitchFamily="34" charset="-34"/>
              <a:cs typeface="TH SarabunIT๙" pitchFamily="34" charset="-34"/>
            </a:endParaRPr>
          </a:p>
          <a:p>
            <a:pPr>
              <a:buFontTx/>
              <a:buNone/>
            </a:pPr>
            <a:r>
              <a:rPr lang="th-TH" smtClean="0">
                <a:latin typeface="TH SarabunIT๙" pitchFamily="34" charset="-34"/>
                <a:cs typeface="TH SarabunIT๙" pitchFamily="34" charset="-34"/>
              </a:rPr>
              <a:t>    วัตถุประสงค์ หมายถึง สิ่งที่คาดหวังให้ประสบผลสำเร็จหรือบรรลุผลสัมฤทธิ์ตามที่คาด ซึ่งการกำหนดวัตถุประสงค์ของแต่ละโครงการ/กิจกรรม/กระบวนการที่หน่วยงานจะนำมาประเมินความเสี่ยง </a:t>
            </a:r>
            <a:r>
              <a:rPr lang="en-US" smtClean="0">
                <a:latin typeface="TH SarabunIT๙" pitchFamily="34" charset="-34"/>
                <a:cs typeface="TH SarabunIT๙" pitchFamily="34" charset="-34"/>
              </a:rPr>
              <a:t>           </a:t>
            </a:r>
            <a:r>
              <a:rPr lang="en-US" b="1" smtClean="0"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ให้ระบุในแบบฟอร์ม มร.คส</a:t>
            </a:r>
            <a:r>
              <a:rPr lang="en-US" b="1" smtClean="0">
                <a:latin typeface="TH SarabunIT๙" pitchFamily="34" charset="-34"/>
                <a:cs typeface="TH SarabunIT๙" pitchFamily="34" charset="-34"/>
              </a:rPr>
              <a:t> 1 )</a:t>
            </a:r>
          </a:p>
          <a:p>
            <a:pPr>
              <a:buFontTx/>
              <a:buNone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๑.๔ การกำหนดขั้นตอนการดำเนินงานหลัก  </a:t>
            </a:r>
            <a:r>
              <a:rPr lang="en-US" sz="2400" b="1" smtClean="0">
                <a:latin typeface="TH SarabunIT๙" pitchFamily="34" charset="-34"/>
                <a:cs typeface="TH SarabunIT๙" pitchFamily="34" charset="-34"/>
              </a:rPr>
              <a:t>(KEY PROCESS)</a:t>
            </a:r>
            <a:r>
              <a:rPr lang="th-TH" sz="2400" b="1" smtClean="0">
                <a:latin typeface="TH SarabunIT๙" pitchFamily="34" charset="-34"/>
                <a:cs typeface="TH SarabunIT๙" pitchFamily="34" charset="-34"/>
              </a:rPr>
              <a:t>  </a:t>
            </a: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และ</a:t>
            </a:r>
          </a:p>
          <a:p>
            <a:pPr>
              <a:buFontTx/>
              <a:buNone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    วัตถุประสงค์ </a:t>
            </a:r>
            <a:r>
              <a:rPr lang="th-TH" sz="2400" b="1" smtClean="0"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en-US" sz="2400" b="1" smtClean="0">
                <a:latin typeface="TH SarabunIT๙" pitchFamily="34" charset="-34"/>
                <a:cs typeface="TH SarabunIT๙" pitchFamily="34" charset="-34"/>
              </a:rPr>
              <a:t>OBJECTIVE)</a:t>
            </a: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ของขั้นตอนหลัก</a:t>
            </a:r>
            <a:endParaRPr lang="en-US" smtClean="0">
              <a:latin typeface="TH SarabunIT๙" pitchFamily="34" charset="-34"/>
              <a:cs typeface="TH SarabunIT๙" pitchFamily="34" charset="-34"/>
            </a:endParaRPr>
          </a:p>
          <a:p>
            <a:pPr>
              <a:buFontTx/>
              <a:buNone/>
            </a:pPr>
            <a:r>
              <a:rPr lang="th-TH" smtClean="0">
                <a:latin typeface="TH SarabunIT๙" pitchFamily="34" charset="-34"/>
                <a:cs typeface="TH SarabunIT๙" pitchFamily="34" charset="-34"/>
              </a:rPr>
              <a:t>    เป็นกระบวนการที่จะนำมาประเมินความเสี่ยงว่ามีขั้นตอนการดำเนินงานที่สำคัญๆ อะไรบ้าง </a:t>
            </a:r>
            <a:r>
              <a:rPr lang="en-US" b="1" smtClean="0"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ระบุลงในแบบฟอร์ม มร.คส</a:t>
            </a:r>
            <a:r>
              <a:rPr lang="en-US" b="1" smtClean="0">
                <a:latin typeface="TH SarabunIT๙" pitchFamily="34" charset="-34"/>
                <a:cs typeface="TH SarabunIT๙" pitchFamily="34" charset="-34"/>
              </a:rPr>
              <a:t> 1 </a:t>
            </a: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รูปวงกลม</a:t>
            </a:r>
            <a:r>
              <a:rPr lang="en-US" b="1" smtClean="0">
                <a:latin typeface="TH SarabunIT๙" pitchFamily="34" charset="-34"/>
                <a:cs typeface="TH SarabunIT๙" pitchFamily="34" charset="-34"/>
              </a:rPr>
              <a:t>)</a:t>
            </a:r>
            <a:r>
              <a:rPr lang="th-TH" smtClean="0">
                <a:latin typeface="TH SarabunIT๙" pitchFamily="34" charset="-34"/>
                <a:cs typeface="TH SarabunIT๙" pitchFamily="34" charset="-34"/>
              </a:rPr>
              <a:t> แล้วกำหนดวัตถุประสงค์ของแต่ละขั้นตอนหลักให้มีความชัดเจน ในขั้นตอนการดำเนินงานหลัก อาจมีหลายวัตถุประสงค์ก็ได้ </a:t>
            </a:r>
            <a:r>
              <a:rPr lang="en-US" b="1" smtClean="0"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ระบุลงในแบบฟอร์ม มร.คส 1</a:t>
            </a:r>
            <a:r>
              <a:rPr lang="en-US" b="1" smtClean="0">
                <a:latin typeface="TH SarabunIT๙" pitchFamily="34" charset="-34"/>
                <a:cs typeface="TH SarabunIT๙" pitchFamily="34" charset="-34"/>
              </a:rPr>
              <a:t>  </a:t>
            </a: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ช่องสี่เหลี่ยม</a:t>
            </a:r>
            <a:r>
              <a:rPr lang="en-US" b="1" smtClean="0">
                <a:latin typeface="TH SarabunIT๙" pitchFamily="34" charset="-34"/>
                <a:cs typeface="TH SarabunIT๙" pitchFamily="34" charset="-34"/>
              </a:rPr>
              <a:t>)</a:t>
            </a:r>
            <a:endParaRPr lang="th-TH" smtClean="0">
              <a:latin typeface="TH SarabunIT๙" pitchFamily="34" charset="-34"/>
              <a:cs typeface="TH SarabunIT๙" pitchFamily="34" charset="-34"/>
            </a:endParaRPr>
          </a:p>
          <a:p>
            <a:pPr>
              <a:buFontTx/>
              <a:buNone/>
            </a:pPr>
            <a:endParaRPr lang="en-US" smtClean="0">
              <a:latin typeface="TH SarabunIT๙" pitchFamily="34" charset="-34"/>
              <a:cs typeface="TH SarabunIT๙" pitchFamily="34" charset="-34"/>
            </a:endParaRPr>
          </a:p>
          <a:p>
            <a:endParaRPr lang="en-US" smtClean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84173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4E8D957-2EA7-4120-B454-62848DD6CDFD}" type="slidenum">
              <a:rPr lang="en-US" smtClean="0">
                <a:latin typeface="Arial" charset="0"/>
              </a:rPr>
              <a:pPr/>
              <a:t>58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2753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25"/>
          </a:xfrm>
        </p:spPr>
        <p:txBody>
          <a:bodyPr/>
          <a:lstStyle/>
          <a:p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b="1" smtClean="0">
                <a:latin typeface="TH SarabunIT๙" pitchFamily="34" charset="-34"/>
                <a:cs typeface="TH SarabunIT๙" pitchFamily="34" charset="-34"/>
              </a:rPr>
            </a:b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ขั้นตอนที่ 2 </a:t>
            </a:r>
            <a:br>
              <a:rPr lang="th-TH" b="1" smtClean="0">
                <a:latin typeface="TH SarabunIT๙" pitchFamily="34" charset="-34"/>
                <a:cs typeface="TH SarabunIT๙" pitchFamily="34" charset="-34"/>
              </a:rPr>
            </a:b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การระบุความเสี่ยง และปัจจัยเสี่ยง </a:t>
            </a:r>
            <a:r>
              <a:rPr lang="en-US" smtClean="0">
                <a:latin typeface="TH SarabunIT๙" pitchFamily="34" charset="-34"/>
                <a:cs typeface="TH SarabunIT๙" pitchFamily="34" charset="-34"/>
              </a:rPr>
              <a:t/>
            </a:r>
            <a:br>
              <a:rPr lang="en-US" smtClean="0">
                <a:latin typeface="TH SarabunIT๙" pitchFamily="34" charset="-34"/>
                <a:cs typeface="TH SarabunIT๙" pitchFamily="34" charset="-34"/>
              </a:rPr>
            </a:br>
            <a:endParaRPr lang="th-TH" smtClean="0"/>
          </a:p>
        </p:txBody>
      </p:sp>
      <p:sp>
        <p:nvSpPr>
          <p:cNvPr id="842754" name="Content Placeholder 2"/>
          <p:cNvSpPr>
            <a:spLocks noGrp="1"/>
          </p:cNvSpPr>
          <p:nvPr>
            <p:ph idx="1"/>
          </p:nvPr>
        </p:nvSpPr>
        <p:spPr>
          <a:xfrm>
            <a:off x="457200" y="2071688"/>
            <a:ext cx="8229600" cy="4054475"/>
          </a:xfrm>
        </p:spPr>
        <p:txBody>
          <a:bodyPr/>
          <a:lstStyle/>
          <a:p>
            <a:pPr>
              <a:buFontTx/>
              <a:buNone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 		</a:t>
            </a:r>
            <a:r>
              <a:rPr lang="th-TH" sz="3000" b="1" u="sng" smtClean="0">
                <a:latin typeface="TH SarabunIT๙" pitchFamily="34" charset="-34"/>
                <a:cs typeface="TH SarabunIT๙" pitchFamily="34" charset="-34"/>
              </a:rPr>
              <a:t>ความเสี่ยง </a:t>
            </a:r>
            <a:r>
              <a:rPr lang="th-TH" sz="3000" b="1" smtClean="0">
                <a:latin typeface="TH SarabunIT๙" pitchFamily="34" charset="-34"/>
                <a:cs typeface="TH SarabunIT๙" pitchFamily="34" charset="-34"/>
              </a:rPr>
              <a:t>หมายถึง เหตุการณ์ที่มีความไม่แน่นอน  ซึ่งมีโอกาสจะเกิดขึ้นในอนาคต และมีผลกระทบก่อให้เกิดความผิดพลาด ความเสียหาย        การรั่วไหล ความสูญเปล่า หรือเหตุการณ์ที่ไม่พึงประสงค์ที่ทำให้การดำเนินงานของมหาวิทยาลัยไม่ประสบความสำเร็จตามวัตถุประสงค์และเป้าหมายขององค์การในด้านทรัพยากร ด้านยุทธศาสตร์ ด้านการปฏิบัติงาน ด้านบุคลากรและด้านธรรมาภิบาล  การปฏิบัติตามกฎหมาย/กฎระเบียบ ความเสี่ยงจากภายนอก  ความเสี่ยงอื่น ๆ ตามบริบท</a:t>
            </a:r>
            <a:endParaRPr lang="en-US" sz="3000" b="1" smtClean="0">
              <a:latin typeface="TH SarabunIT๙" pitchFamily="34" charset="-34"/>
              <a:cs typeface="TH SarabunIT๙" pitchFamily="34" charset="-34"/>
            </a:endParaRPr>
          </a:p>
          <a:p>
            <a:endParaRPr lang="th-TH" smtClean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842755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1DA20CA-7228-4BA8-83F4-DD61EF7CE57A}" type="slidenum">
              <a:rPr lang="en-US" smtClean="0">
                <a:latin typeface="Arial" charset="0"/>
              </a:rPr>
              <a:pPr/>
              <a:t>59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3361" name="Title 1"/>
          <p:cNvSpPr>
            <a:spLocks noGrp="1"/>
          </p:cNvSpPr>
          <p:nvPr>
            <p:ph type="title"/>
          </p:nvPr>
        </p:nvSpPr>
        <p:spPr>
          <a:xfrm>
            <a:off x="685800" y="214313"/>
            <a:ext cx="7772400" cy="1004887"/>
          </a:xfrm>
        </p:spPr>
        <p:txBody>
          <a:bodyPr/>
          <a:lstStyle/>
          <a:p>
            <a:pPr eaLnBrk="1" hangingPunct="1"/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ความเสี่ยงตามหลักธรรมาภิบาล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685800" y="1295400"/>
          <a:ext cx="7958166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8336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A31D915-C9E8-4378-8CF4-061F8B4C696F}" type="slidenum">
              <a:rPr lang="en-US" smtClean="0">
                <a:latin typeface="Arial" charset="0"/>
              </a:rPr>
              <a:pPr/>
              <a:t>6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77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ขั้นตอนที่ 2 </a:t>
            </a:r>
            <a:br>
              <a:rPr lang="th-TH" b="1" smtClean="0">
                <a:latin typeface="TH SarabunIT๙" pitchFamily="34" charset="-34"/>
                <a:cs typeface="TH SarabunIT๙" pitchFamily="34" charset="-34"/>
              </a:rPr>
            </a:b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การระบุความเสี่ยง และปัจจัยเสี่ยง </a:t>
            </a:r>
            <a:r>
              <a:rPr lang="en-US" b="1" smtClean="0"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ต่อ</a:t>
            </a:r>
            <a:r>
              <a:rPr lang="en-US" b="1" smtClean="0">
                <a:latin typeface="TH SarabunIT๙" pitchFamily="34" charset="-34"/>
                <a:cs typeface="TH SarabunIT๙" pitchFamily="34" charset="-34"/>
              </a:rPr>
              <a:t>)</a:t>
            </a:r>
            <a:endParaRPr lang="th-TH" smtClean="0"/>
          </a:p>
        </p:txBody>
      </p:sp>
      <p:sp>
        <p:nvSpPr>
          <p:cNvPr id="843778" name="Content Placeholder 2"/>
          <p:cNvSpPr>
            <a:spLocks noGrp="1"/>
          </p:cNvSpPr>
          <p:nvPr>
            <p:ph idx="1"/>
          </p:nvPr>
        </p:nvSpPr>
        <p:spPr>
          <a:xfrm>
            <a:off x="457200" y="1928813"/>
            <a:ext cx="8229600" cy="4197350"/>
          </a:xfrm>
        </p:spPr>
        <p:txBody>
          <a:bodyPr/>
          <a:lstStyle/>
          <a:p>
            <a:pPr>
              <a:buFontTx/>
              <a:buNone/>
            </a:pPr>
            <a:r>
              <a:rPr lang="th-TH" sz="3000" b="1" smtClean="0">
                <a:latin typeface="TH SarabunIT๙" pitchFamily="34" charset="-34"/>
                <a:cs typeface="TH SarabunIT๙" pitchFamily="34" charset="-34"/>
              </a:rPr>
              <a:t>	 	</a:t>
            </a:r>
            <a:r>
              <a:rPr lang="th-TH" sz="3000" b="1" u="sng" smtClean="0">
                <a:latin typeface="TH SarabunIT๙" pitchFamily="34" charset="-34"/>
                <a:cs typeface="TH SarabunIT๙" pitchFamily="34" charset="-34"/>
              </a:rPr>
              <a:t>ปัจจัยเสี่ยง </a:t>
            </a:r>
            <a:r>
              <a:rPr lang="th-TH" sz="3000" b="1" smtClean="0">
                <a:latin typeface="TH SarabunIT๙" pitchFamily="34" charset="-34"/>
                <a:cs typeface="TH SarabunIT๙" pitchFamily="34" charset="-34"/>
              </a:rPr>
              <a:t>หมายถึง ต้นเหตุหรือสาเหตุของความเสี่ยง ที่จะทำให้ไม่บรรลุวัตถุประสงค์ตามขั้นตอนการดำเนินงานหลักที่กำหนดไว้ ซึ่งหน่วยงานควรระบุสาเหตุที่แท้จริง เพื่อจะได้วิเคราะห์และกำหนดกลยุทธ์/มาตรการ/แนวทางในการลดความเสี่ยงได้อย่างถูกต้อง เหมาะสมกับสถานการณ์ และบริบทของหน่วยงาน ปัจจัยหรือสาเหตุของความเสี่ยง แบ่งออกเป็น 2 ประเภท ได้แก่</a:t>
            </a:r>
            <a:endParaRPr lang="en-US" sz="3000" b="1" smtClean="0">
              <a:latin typeface="TH SarabunIT๙" pitchFamily="34" charset="-34"/>
              <a:cs typeface="TH SarabunIT๙" pitchFamily="34" charset="-34"/>
            </a:endParaRPr>
          </a:p>
          <a:p>
            <a:endParaRPr lang="th-TH" smtClean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843779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6F39C5D-E77E-49BD-987C-0B4F0B312551}" type="slidenum">
              <a:rPr lang="en-US" smtClean="0">
                <a:latin typeface="Arial" charset="0"/>
              </a:rPr>
              <a:pPr/>
              <a:t>60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4801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300"/>
          </a:xfrm>
        </p:spPr>
        <p:txBody>
          <a:bodyPr/>
          <a:lstStyle/>
          <a:p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ขั้นตอนที่ 2 </a:t>
            </a:r>
            <a:br>
              <a:rPr lang="th-TH" b="1" smtClean="0">
                <a:latin typeface="TH SarabunIT๙" pitchFamily="34" charset="-34"/>
                <a:cs typeface="TH SarabunIT๙" pitchFamily="34" charset="-34"/>
              </a:rPr>
            </a:b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การระบุความเสี่ยง และปัจจัยเสี่ยง </a:t>
            </a:r>
            <a:r>
              <a:rPr lang="en-US" b="1" smtClean="0"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ต่อ</a:t>
            </a:r>
            <a:r>
              <a:rPr lang="en-US" b="1" smtClean="0">
                <a:latin typeface="TH SarabunIT๙" pitchFamily="34" charset="-34"/>
                <a:cs typeface="TH SarabunIT๙" pitchFamily="34" charset="-34"/>
              </a:rPr>
              <a:t>)</a:t>
            </a: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b="1" smtClean="0">
                <a:latin typeface="TH SarabunIT๙" pitchFamily="34" charset="-34"/>
                <a:cs typeface="TH SarabunIT๙" pitchFamily="34" charset="-34"/>
              </a:rPr>
            </a:br>
            <a:endParaRPr lang="th-TH" smtClean="0"/>
          </a:p>
        </p:txBody>
      </p:sp>
      <p:sp>
        <p:nvSpPr>
          <p:cNvPr id="844802" name="Content Placeholder 2"/>
          <p:cNvSpPr>
            <a:spLocks noGrp="1"/>
          </p:cNvSpPr>
          <p:nvPr>
            <p:ph idx="1"/>
          </p:nvPr>
        </p:nvSpPr>
        <p:spPr>
          <a:xfrm>
            <a:off x="457200" y="2000250"/>
            <a:ext cx="8229600" cy="4125913"/>
          </a:xfrm>
        </p:spPr>
        <p:txBody>
          <a:bodyPr/>
          <a:lstStyle/>
          <a:p>
            <a:pPr>
              <a:buFontTx/>
              <a:buNone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2.1 ปัจจัยภายในองค์การ</a:t>
            </a:r>
            <a:r>
              <a:rPr lang="th-TH" smtClean="0">
                <a:latin typeface="TH SarabunIT๙" pitchFamily="34" charset="-34"/>
                <a:cs typeface="TH SarabunIT๙" pitchFamily="34" charset="-34"/>
              </a:rPr>
              <a:t> คือ ปัจจัยที่สามารถควบคุมได้ เช่น นโยบาย  กลยุทธ์  รูปแบบการบริหารจัดการ ระบบการทำงาน คุณภาพและความสามารถของบุคลากร ขนาดและโครงสร้างองค์การ การบริหารด้านงบประมาณและการเงิน </a:t>
            </a:r>
            <a:endParaRPr lang="en-US" smtClean="0">
              <a:latin typeface="TH SarabunIT๙" pitchFamily="34" charset="-34"/>
              <a:cs typeface="TH SarabunIT๙" pitchFamily="34" charset="-34"/>
            </a:endParaRPr>
          </a:p>
          <a:p>
            <a:pPr>
              <a:buFontTx/>
              <a:buNone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 2.2 ปัจจัยภายนอกองค์การ</a:t>
            </a:r>
            <a:r>
              <a:rPr lang="th-TH" smtClean="0">
                <a:latin typeface="TH SarabunIT๙" pitchFamily="34" charset="-34"/>
                <a:cs typeface="TH SarabunIT๙" pitchFamily="34" charset="-34"/>
              </a:rPr>
              <a:t> คือ ปัจจัยที่ไม่สามารถควบคุมได้ เช่น การเปลี่ยนแปลงทางเศรษฐกิจ การเมือง เทคโนโลยี กฎหมาย การแข่งขัน ผู้รับบริการ บริษัทที่รับจ้าง  หรือขายสินค้าให้กับมหาวิทยาลัย  เป็นต้น</a:t>
            </a:r>
            <a:endParaRPr lang="en-US" smtClean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844803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AFFABAE-76F4-4CB6-9DDF-CEA65A3819FD}" type="slidenum">
              <a:rPr lang="en-US" smtClean="0">
                <a:latin typeface="Arial" charset="0"/>
              </a:rPr>
              <a:pPr/>
              <a:t>61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5825" name="Title 4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1571625"/>
          </a:xfrm>
        </p:spPr>
        <p:txBody>
          <a:bodyPr/>
          <a:lstStyle/>
          <a:p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b="1" smtClean="0">
                <a:latin typeface="TH SarabunIT๙" pitchFamily="34" charset="-34"/>
                <a:cs typeface="TH SarabunIT๙" pitchFamily="34" charset="-34"/>
              </a:rPr>
            </a:b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ขั้นตอนที่ 2 </a:t>
            </a:r>
            <a:br>
              <a:rPr lang="th-TH" b="1" smtClean="0">
                <a:latin typeface="TH SarabunIT๙" pitchFamily="34" charset="-34"/>
                <a:cs typeface="TH SarabunIT๙" pitchFamily="34" charset="-34"/>
              </a:rPr>
            </a:b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การระบุความเสี่ยง และปัจจัยเสี่ยง </a:t>
            </a:r>
            <a:r>
              <a:rPr lang="en-US" b="1" smtClean="0"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ต่อ</a:t>
            </a:r>
            <a:r>
              <a:rPr lang="en-US" b="1" smtClean="0">
                <a:latin typeface="TH SarabunIT๙" pitchFamily="34" charset="-34"/>
                <a:cs typeface="TH SarabunIT๙" pitchFamily="34" charset="-34"/>
              </a:rPr>
              <a:t>)</a:t>
            </a: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b="1" smtClean="0">
                <a:latin typeface="TH SarabunIT๙" pitchFamily="34" charset="-34"/>
                <a:cs typeface="TH SarabunIT๙" pitchFamily="34" charset="-34"/>
              </a:rPr>
            </a:br>
            <a:endParaRPr lang="th-TH" smtClean="0"/>
          </a:p>
        </p:txBody>
      </p:sp>
      <p:sp>
        <p:nvSpPr>
          <p:cNvPr id="845826" name="Content Placeholder 2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3840163"/>
          </a:xfrm>
        </p:spPr>
        <p:txBody>
          <a:bodyPr/>
          <a:lstStyle/>
          <a:p>
            <a:pPr>
              <a:buFontTx/>
              <a:buNone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การระบุความเสี่ยง และปัจจัยหรือสาเหตุของความเสี่ยง</a:t>
            </a:r>
            <a:r>
              <a:rPr lang="th-TH" smtClean="0">
                <a:latin typeface="TH SarabunIT๙" pitchFamily="34" charset="-34"/>
                <a:cs typeface="TH SarabunIT๙" pitchFamily="34" charset="-34"/>
              </a:rPr>
              <a:t> </a:t>
            </a:r>
          </a:p>
          <a:p>
            <a:pPr>
              <a:buFontTx/>
              <a:buNone/>
            </a:pPr>
            <a:r>
              <a:rPr lang="th-TH" smtClean="0">
                <a:latin typeface="TH SarabunIT๙" pitchFamily="34" charset="-34"/>
                <a:cs typeface="TH SarabunIT๙" pitchFamily="34" charset="-34"/>
              </a:rPr>
              <a:t>     เป็นแนวทางการทำงานจากระดับล่างสู่ระดับบน </a:t>
            </a: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en-US" b="1" smtClean="0">
                <a:latin typeface="TH SarabunIT๙" pitchFamily="34" charset="-34"/>
                <a:cs typeface="TH SarabunIT๙" pitchFamily="34" charset="-34"/>
              </a:rPr>
              <a:t>Bottom up approach)</a:t>
            </a:r>
            <a:r>
              <a:rPr lang="th-TH" smtClean="0">
                <a:latin typeface="TH SarabunIT๙" pitchFamily="34" charset="-34"/>
                <a:cs typeface="TH SarabunIT๙" pitchFamily="34" charset="-34"/>
              </a:rPr>
              <a:t> คือ การให้ผู้ปฏิบัติงานและผู้บริหารทุกระดับทบทวนว่ากิจกรรมที่ปฏิบัติอยู่มีความเสี่ยงอะไรบ้างที่อาจจะส่งผลกระทบต่อการบรรลุวัตถุประสงค์ของกระบวนการหรือขั้นตอนการดำเนินงานหลัก</a:t>
            </a:r>
            <a:endParaRPr lang="en-US" smtClean="0">
              <a:latin typeface="TH SarabunIT๙" pitchFamily="34" charset="-34"/>
              <a:cs typeface="TH SarabunIT๙" pitchFamily="34" charset="-34"/>
            </a:endParaRPr>
          </a:p>
          <a:p>
            <a:endParaRPr lang="th-TH" smtClean="0"/>
          </a:p>
        </p:txBody>
      </p:sp>
      <p:sp>
        <p:nvSpPr>
          <p:cNvPr id="845827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6234D6F-9928-4533-9740-7FA5CC9CF0C3}" type="slidenum">
              <a:rPr lang="en-US" smtClean="0">
                <a:latin typeface="Arial" charset="0"/>
              </a:rPr>
              <a:pPr/>
              <a:t>62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6849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ขั้นตอนที่ 2 </a:t>
            </a:r>
            <a:br>
              <a:rPr lang="th-TH" b="1" smtClean="0">
                <a:latin typeface="TH SarabunIT๙" pitchFamily="34" charset="-34"/>
                <a:cs typeface="TH SarabunIT๙" pitchFamily="34" charset="-34"/>
              </a:rPr>
            </a:b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การระบุความเสี่ยง และปัจจัยเสี่ยง </a:t>
            </a:r>
            <a:r>
              <a:rPr lang="en-US" b="1" smtClean="0"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ต่อ</a:t>
            </a:r>
            <a:r>
              <a:rPr lang="en-US" b="1" smtClean="0">
                <a:latin typeface="TH SarabunIT๙" pitchFamily="34" charset="-34"/>
                <a:cs typeface="TH SarabunIT๙" pitchFamily="34" charset="-34"/>
              </a:rPr>
              <a:t>)</a:t>
            </a:r>
            <a:endParaRPr lang="th-TH" smtClean="0"/>
          </a:p>
        </p:txBody>
      </p:sp>
      <p:sp>
        <p:nvSpPr>
          <p:cNvPr id="84685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th-TH" smtClean="0"/>
              <a:t>     </a:t>
            </a:r>
            <a:endParaRPr lang="th-TH" b="1" smtClean="0"/>
          </a:p>
          <a:p>
            <a:pPr>
              <a:buFontTx/>
              <a:buNone/>
            </a:pPr>
            <a:r>
              <a:rPr lang="th-TH" smtClean="0"/>
              <a:t>	</a:t>
            </a:r>
            <a:r>
              <a:rPr lang="th-TH" smtClean="0">
                <a:latin typeface="TH SarabunIT๙" pitchFamily="34" charset="-34"/>
                <a:cs typeface="TH SarabunIT๙" pitchFamily="34" charset="-34"/>
              </a:rPr>
              <a:t>ส่วนวิธีการระบุความเสี่ยง ให้พิจารณาระบุตามวัตถุประสงค์ของขั้นตอนการดำเนินงานหลัก โดยการระบุข้อความที่ตรงกันข้าม (เชิงลบ) กับวัตถุประสงค์ของขั้นตอนการดำเนินงานหลัก</a:t>
            </a:r>
            <a:r>
              <a:rPr lang="en-US" b="1" smtClean="0">
                <a:latin typeface="TH SarabunIT๙" pitchFamily="34" charset="-34"/>
                <a:cs typeface="TH SarabunIT๙" pitchFamily="34" charset="-34"/>
              </a:rPr>
              <a:t> (</a:t>
            </a: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ระบุลงในแบบฟอร์ม มร.คส 2 ช่องสี่เหลี่ยม </a:t>
            </a:r>
            <a:r>
              <a:rPr lang="en-US" b="1" smtClean="0">
                <a:latin typeface="TH SarabunIT๙" pitchFamily="34" charset="-34"/>
                <a:cs typeface="TH SarabunIT๙" pitchFamily="34" charset="-34"/>
              </a:rPr>
              <a:t>)</a:t>
            </a:r>
            <a:endParaRPr lang="en-US" smtClean="0">
              <a:latin typeface="TH SarabunIT๙" pitchFamily="34" charset="-34"/>
              <a:cs typeface="TH SarabunIT๙" pitchFamily="34" charset="-34"/>
            </a:endParaRPr>
          </a:p>
          <a:p>
            <a:pPr>
              <a:buFontTx/>
              <a:buNone/>
            </a:pPr>
            <a:endParaRPr lang="th-TH" smtClean="0"/>
          </a:p>
        </p:txBody>
      </p:sp>
      <p:sp>
        <p:nvSpPr>
          <p:cNvPr id="846851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5A686BB-A171-4AE0-8DEA-678FEA1C0BEB}" type="slidenum">
              <a:rPr lang="en-US" smtClean="0">
                <a:latin typeface="Arial" charset="0"/>
              </a:rPr>
              <a:pPr/>
              <a:t>63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7873" name="Title 4"/>
          <p:cNvSpPr>
            <a:spLocks noGrp="1"/>
          </p:cNvSpPr>
          <p:nvPr>
            <p:ph type="title"/>
          </p:nvPr>
        </p:nvSpPr>
        <p:spPr>
          <a:xfrm>
            <a:off x="457200" y="500063"/>
            <a:ext cx="8229600" cy="1143000"/>
          </a:xfrm>
        </p:spPr>
        <p:txBody>
          <a:bodyPr/>
          <a:lstStyle/>
          <a:p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ขั้นตอนที่ </a:t>
            </a:r>
            <a:r>
              <a:rPr lang="en-US" b="1" smtClean="0">
                <a:latin typeface="TH SarabunIT๙" pitchFamily="34" charset="-34"/>
                <a:cs typeface="TH SarabunIT๙" pitchFamily="34" charset="-34"/>
              </a:rPr>
              <a:t>3</a:t>
            </a: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 </a:t>
            </a:r>
            <a:br>
              <a:rPr lang="th-TH" b="1" smtClean="0">
                <a:latin typeface="TH SarabunIT๙" pitchFamily="34" charset="-34"/>
                <a:cs typeface="TH SarabunIT๙" pitchFamily="34" charset="-34"/>
              </a:rPr>
            </a:b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การประเมินความเสี่ยง</a:t>
            </a:r>
            <a:r>
              <a:rPr lang="th-TH" smtClean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en-US" smtClean="0">
                <a:latin typeface="TH SarabunIT๙" pitchFamily="34" charset="-34"/>
                <a:cs typeface="TH SarabunIT๙" pitchFamily="34" charset="-34"/>
              </a:rPr>
              <a:t/>
            </a:r>
            <a:br>
              <a:rPr lang="en-US" smtClean="0">
                <a:latin typeface="TH SarabunIT๙" pitchFamily="34" charset="-34"/>
                <a:cs typeface="TH SarabunIT๙" pitchFamily="34" charset="-34"/>
              </a:rPr>
            </a:br>
            <a:endParaRPr lang="th-TH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71688"/>
            <a:ext cx="8229600" cy="4054475"/>
          </a:xfrm>
        </p:spPr>
        <p:txBody>
          <a:bodyPr/>
          <a:lstStyle/>
          <a:p>
            <a:pPr marL="0">
              <a:buFontTx/>
              <a:buNone/>
              <a:defRPr/>
            </a:pPr>
            <a:r>
              <a:rPr lang="th-TH" sz="3000" b="1" dirty="0" smtClean="0">
                <a:latin typeface="TH SarabunIT๙" pitchFamily="34" charset="-34"/>
                <a:cs typeface="TH SarabunIT๙" pitchFamily="34" charset="-34"/>
              </a:rPr>
              <a:t>การประเมินความเสี่ยง เป็นการนำปัจจัยเสี่ยงมาวิเคราะห์เพื่อประเมินโอกาส</a:t>
            </a:r>
          </a:p>
          <a:p>
            <a:pPr marL="0">
              <a:buFontTx/>
              <a:buNone/>
              <a:defRPr/>
            </a:pPr>
            <a:r>
              <a:rPr lang="th-TH" sz="3000" b="1" dirty="0" smtClean="0">
                <a:latin typeface="TH SarabunIT๙" pitchFamily="34" charset="-34"/>
                <a:cs typeface="TH SarabunIT๙" pitchFamily="34" charset="-34"/>
              </a:rPr>
              <a:t>ที่จะเกิดความเสี่ยง (</a:t>
            </a:r>
            <a:r>
              <a:rPr lang="en-US" sz="3000" b="1" dirty="0" smtClean="0">
                <a:latin typeface="TH SarabunIT๙" pitchFamily="34" charset="-34"/>
                <a:cs typeface="TH SarabunIT๙" pitchFamily="34" charset="-34"/>
              </a:rPr>
              <a:t>Likelihood</a:t>
            </a:r>
            <a:r>
              <a:rPr lang="th-TH" sz="3000" b="1" dirty="0" smtClean="0">
                <a:latin typeface="TH SarabunIT๙" pitchFamily="34" charset="-34"/>
                <a:cs typeface="TH SarabunIT๙" pitchFamily="34" charset="-34"/>
              </a:rPr>
              <a:t>) ระดับความรุนแรงของผลกระทบจาก</a:t>
            </a:r>
          </a:p>
          <a:p>
            <a:pPr marL="0">
              <a:buFontTx/>
              <a:buNone/>
              <a:defRPr/>
            </a:pPr>
            <a:r>
              <a:rPr lang="th-TH" sz="3000" b="1" dirty="0" smtClean="0">
                <a:latin typeface="TH SarabunIT๙" pitchFamily="34" charset="-34"/>
                <a:cs typeface="TH SarabunIT๙" pitchFamily="34" charset="-34"/>
              </a:rPr>
              <a:t>ความเสี่ยง (</a:t>
            </a:r>
            <a:r>
              <a:rPr lang="en-US" sz="3000" b="1" dirty="0" smtClean="0">
                <a:latin typeface="TH SarabunIT๙" pitchFamily="34" charset="-34"/>
                <a:cs typeface="TH SarabunIT๙" pitchFamily="34" charset="-34"/>
              </a:rPr>
              <a:t>Impact</a:t>
            </a:r>
            <a:r>
              <a:rPr lang="th-TH" sz="3000" b="1" dirty="0" smtClean="0">
                <a:latin typeface="TH SarabunIT๙" pitchFamily="34" charset="-34"/>
                <a:cs typeface="TH SarabunIT๙" pitchFamily="34" charset="-34"/>
              </a:rPr>
              <a:t>) และจัดระดับความเสี่ยง (</a:t>
            </a:r>
            <a:r>
              <a:rPr lang="en-US" sz="3000" b="1" dirty="0" smtClean="0">
                <a:latin typeface="TH SarabunIT๙" pitchFamily="34" charset="-34"/>
                <a:cs typeface="TH SarabunIT๙" pitchFamily="34" charset="-34"/>
              </a:rPr>
              <a:t>Degree of Risk</a:t>
            </a:r>
            <a:r>
              <a:rPr lang="th-TH" sz="3000" b="1" dirty="0" smtClean="0">
                <a:latin typeface="TH SarabunIT๙" pitchFamily="34" charset="-34"/>
                <a:cs typeface="TH SarabunIT๙" pitchFamily="34" charset="-34"/>
              </a:rPr>
              <a:t>) โดย</a:t>
            </a:r>
          </a:p>
          <a:p>
            <a:pPr marL="0">
              <a:buFontTx/>
              <a:buNone/>
              <a:defRPr/>
            </a:pPr>
            <a:r>
              <a:rPr lang="th-TH" sz="3000" b="1" dirty="0" smtClean="0">
                <a:latin typeface="TH SarabunIT๙" pitchFamily="34" charset="-34"/>
                <a:cs typeface="TH SarabunIT๙" pitchFamily="34" charset="-34"/>
              </a:rPr>
              <a:t>หน่วยงานอาจจะเชิญผู้ที่เกี่ยวข้องมาร่วมประชุมปรึกษาหารือร่วมกัน </a:t>
            </a:r>
          </a:p>
          <a:p>
            <a:pPr marL="0">
              <a:buFontTx/>
              <a:buNone/>
              <a:defRPr/>
            </a:pPr>
            <a:r>
              <a:rPr lang="th-TH" sz="3000" b="1" dirty="0" smtClean="0">
                <a:latin typeface="TH SarabunIT๙" pitchFamily="34" charset="-34"/>
                <a:cs typeface="TH SarabunIT๙" pitchFamily="34" charset="-34"/>
              </a:rPr>
              <a:t>การประเมินความเสี่ยง ประกอบด้วย  4  ขั้นตอนคือ</a:t>
            </a:r>
            <a:endParaRPr lang="en-US" sz="3000" b="1" dirty="0" smtClean="0">
              <a:latin typeface="TH SarabunIT๙" pitchFamily="34" charset="-34"/>
              <a:cs typeface="TH SarabunIT๙" pitchFamily="34" charset="-34"/>
            </a:endParaRPr>
          </a:p>
          <a:p>
            <a:pPr>
              <a:buFontTx/>
              <a:buNone/>
              <a:defRPr/>
            </a:pPr>
            <a:endParaRPr lang="th-TH" dirty="0"/>
          </a:p>
        </p:txBody>
      </p:sp>
      <p:sp>
        <p:nvSpPr>
          <p:cNvPr id="847875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DD00548-8D36-4BA5-ABA9-7C537B47BD09}" type="slidenum">
              <a:rPr lang="en-US" smtClean="0">
                <a:latin typeface="Arial" charset="0"/>
              </a:rPr>
              <a:pPr/>
              <a:t>64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8897" name="Content Placeholder 2"/>
          <p:cNvSpPr>
            <a:spLocks noGrp="1"/>
          </p:cNvSpPr>
          <p:nvPr>
            <p:ph idx="1"/>
          </p:nvPr>
        </p:nvSpPr>
        <p:spPr>
          <a:xfrm>
            <a:off x="457200" y="333375"/>
            <a:ext cx="8229600" cy="5792788"/>
          </a:xfrm>
        </p:spPr>
        <p:txBody>
          <a:bodyPr/>
          <a:lstStyle/>
          <a:p>
            <a:pPr>
              <a:buFontTx/>
              <a:buNone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3.1  การกำหนดเกณฑ์การประเมินมาตรฐาน</a:t>
            </a:r>
            <a:endParaRPr lang="en-US" smtClean="0">
              <a:latin typeface="TH SarabunIT๙" pitchFamily="34" charset="-34"/>
              <a:cs typeface="TH SarabunIT๙" pitchFamily="34" charset="-34"/>
            </a:endParaRPr>
          </a:p>
          <a:p>
            <a:pPr>
              <a:buFontTx/>
              <a:buNone/>
            </a:pPr>
            <a:r>
              <a:rPr lang="th-TH" smtClean="0">
                <a:latin typeface="TH SarabunIT๙" pitchFamily="34" charset="-34"/>
                <a:cs typeface="TH SarabunIT๙" pitchFamily="34" charset="-34"/>
              </a:rPr>
              <a:t>     การประเมินโอกาสที่จะเกิดความเสี่ยง (</a:t>
            </a:r>
            <a:r>
              <a:rPr lang="en-US" smtClean="0">
                <a:latin typeface="TH SarabunIT๙" pitchFamily="34" charset="-34"/>
                <a:cs typeface="TH SarabunIT๙" pitchFamily="34" charset="-34"/>
              </a:rPr>
              <a:t>Likelihood</a:t>
            </a:r>
            <a:r>
              <a:rPr lang="th-TH" smtClean="0">
                <a:latin typeface="TH SarabunIT๙" pitchFamily="34" charset="-34"/>
                <a:cs typeface="TH SarabunIT๙" pitchFamily="34" charset="-34"/>
              </a:rPr>
              <a:t>) และระดับความรุนแรงของผลกระทบจากความเสี่ยง (</a:t>
            </a:r>
            <a:r>
              <a:rPr lang="en-US" smtClean="0">
                <a:latin typeface="TH SarabunIT๙" pitchFamily="34" charset="-34"/>
                <a:cs typeface="TH SarabunIT๙" pitchFamily="34" charset="-34"/>
              </a:rPr>
              <a:t>Impact</a:t>
            </a:r>
            <a:r>
              <a:rPr lang="th-TH" smtClean="0">
                <a:latin typeface="TH SarabunIT๙" pitchFamily="34" charset="-34"/>
                <a:cs typeface="TH SarabunIT๙" pitchFamily="34" charset="-34"/>
              </a:rPr>
              <a:t>) สามารถกำหนดเกณฑ์ได้ทั้งเกณฑ์ในเชิงปริมาณและเชิงคุณภาพ ทั้งนี้ขึ้นอยู่กับข้อมูล สภาพแวดล้อมของหน่วยงานและดุลยพินิจการตัดสินใจของคณะกรรมการ  คณะทำงาน และฝ่ายบริหารของหน่วยงาน</a:t>
            </a:r>
            <a:endParaRPr lang="en-US" smtClean="0">
              <a:latin typeface="TH SarabunIT๙" pitchFamily="34" charset="-34"/>
              <a:cs typeface="TH SarabunIT๙" pitchFamily="34" charset="-34"/>
            </a:endParaRPr>
          </a:p>
          <a:p>
            <a:endParaRPr lang="th-TH" smtClean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84889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244A988-D758-44F3-B3A1-1292BCB15EF6}" type="slidenum">
              <a:rPr lang="en-US" smtClean="0">
                <a:latin typeface="Arial" charset="0"/>
              </a:rPr>
              <a:pPr/>
              <a:t>65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21" name="Content Placeholder 2"/>
          <p:cNvSpPr>
            <a:spLocks noGrp="1"/>
          </p:cNvSpPr>
          <p:nvPr>
            <p:ph idx="1"/>
          </p:nvPr>
        </p:nvSpPr>
        <p:spPr>
          <a:xfrm>
            <a:off x="457200" y="333375"/>
            <a:ext cx="8229600" cy="5792788"/>
          </a:xfrm>
        </p:spPr>
        <p:txBody>
          <a:bodyPr/>
          <a:lstStyle/>
          <a:p>
            <a:pPr>
              <a:buFontTx/>
              <a:buNone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3.1.1  ระดับโอกาสที่จะเกิดความเสี่ยง</a:t>
            </a:r>
            <a:r>
              <a:rPr lang="th-TH" smtClean="0">
                <a:latin typeface="TH SarabunIT๙" pitchFamily="34" charset="-34"/>
                <a:cs typeface="TH SarabunIT๙" pitchFamily="34" charset="-34"/>
              </a:rPr>
              <a:t> (</a:t>
            </a:r>
            <a:r>
              <a:rPr lang="en-US" smtClean="0">
                <a:latin typeface="TH SarabunIT๙" pitchFamily="34" charset="-34"/>
                <a:cs typeface="TH SarabunIT๙" pitchFamily="34" charset="-34"/>
              </a:rPr>
              <a:t>Likelihood</a:t>
            </a:r>
            <a:r>
              <a:rPr lang="th-TH" smtClean="0">
                <a:latin typeface="TH SarabunIT๙" pitchFamily="34" charset="-34"/>
                <a:cs typeface="TH SarabunIT๙" pitchFamily="34" charset="-34"/>
              </a:rPr>
              <a:t>)</a:t>
            </a:r>
            <a:endParaRPr lang="en-US" smtClean="0">
              <a:latin typeface="TH SarabunIT๙" pitchFamily="34" charset="-34"/>
              <a:cs typeface="TH SarabunIT๙" pitchFamily="34" charset="-34"/>
            </a:endParaRPr>
          </a:p>
          <a:p>
            <a:pPr>
              <a:buFontTx/>
              <a:buNone/>
            </a:pPr>
            <a:r>
              <a:rPr lang="th-TH" smtClean="0">
                <a:latin typeface="TH SarabunIT๙" pitchFamily="34" charset="-34"/>
                <a:cs typeface="TH SarabunIT๙" pitchFamily="34" charset="-34"/>
              </a:rPr>
              <a:t>     หน่วยงานระบุตัวเลขระดับโอกาสที่จะเกิดความเสี่ยง (5-4-3-2-1)      ซึ่งเป็นการประเมินความเป็นไปได้ที่จะเกิดเหตุการณ์หรือความเสี่ยง        ผู้ประเมินของหน่วยงานควรเป็นผู้ที่มีความรู้ความชำนาญ และมีประสบการณ์ในเรื่องนั้นๆ</a:t>
            </a:r>
            <a:r>
              <a:rPr lang="en-US" smtClean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en-US" b="1" smtClean="0"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ระบุลงในแบบฟอร์ม มร.คส 3</a:t>
            </a:r>
            <a:r>
              <a:rPr lang="en-US" b="1" smtClean="0">
                <a:latin typeface="TH SarabunIT๙" pitchFamily="34" charset="-34"/>
                <a:cs typeface="TH SarabunIT๙" pitchFamily="34" charset="-34"/>
              </a:rPr>
              <a:t>) </a:t>
            </a: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ดูตัวอย่างตั้งแต่หน้า 19 – 20 ของคู่มือ</a:t>
            </a:r>
            <a:endParaRPr lang="en-US" smtClean="0">
              <a:latin typeface="TH SarabunIT๙" pitchFamily="34" charset="-34"/>
              <a:cs typeface="TH SarabunIT๙" pitchFamily="34" charset="-34"/>
            </a:endParaRPr>
          </a:p>
          <a:p>
            <a:endParaRPr lang="th-TH" smtClean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84992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8315DCE-ED14-4D37-93BB-F11DBDFD12C8}" type="slidenum">
              <a:rPr lang="en-US" smtClean="0">
                <a:latin typeface="Arial" charset="0"/>
              </a:rPr>
              <a:pPr/>
              <a:t>66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945" name="Content Placeholder 2"/>
          <p:cNvSpPr>
            <a:spLocks noGrp="1"/>
          </p:cNvSpPr>
          <p:nvPr>
            <p:ph idx="1"/>
          </p:nvPr>
        </p:nvSpPr>
        <p:spPr>
          <a:xfrm>
            <a:off x="457200" y="260350"/>
            <a:ext cx="8229600" cy="5761038"/>
          </a:xfrm>
        </p:spPr>
        <p:txBody>
          <a:bodyPr/>
          <a:lstStyle/>
          <a:p>
            <a:pPr>
              <a:buFontTx/>
              <a:buNone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3.1.2  ระดับความรุนแรงของผลกระทบ</a:t>
            </a:r>
            <a:r>
              <a:rPr lang="th-TH" smtClean="0">
                <a:latin typeface="TH SarabunIT๙" pitchFamily="34" charset="-34"/>
                <a:cs typeface="TH SarabunIT๙" pitchFamily="34" charset="-34"/>
              </a:rPr>
              <a:t> (</a:t>
            </a:r>
            <a:r>
              <a:rPr lang="en-US" smtClean="0">
                <a:latin typeface="TH SarabunIT๙" pitchFamily="34" charset="-34"/>
                <a:cs typeface="TH SarabunIT๙" pitchFamily="34" charset="-34"/>
              </a:rPr>
              <a:t>Impact</a:t>
            </a:r>
            <a:r>
              <a:rPr lang="th-TH" smtClean="0">
                <a:latin typeface="TH SarabunIT๙" pitchFamily="34" charset="-34"/>
                <a:cs typeface="TH SarabunIT๙" pitchFamily="34" charset="-34"/>
              </a:rPr>
              <a:t>)</a:t>
            </a:r>
            <a:endParaRPr lang="en-US" smtClean="0">
              <a:latin typeface="TH SarabunIT๙" pitchFamily="34" charset="-34"/>
              <a:cs typeface="TH SarabunIT๙" pitchFamily="34" charset="-34"/>
            </a:endParaRPr>
          </a:p>
          <a:p>
            <a:pPr>
              <a:buFontTx/>
              <a:buNone/>
            </a:pPr>
            <a:r>
              <a:rPr lang="th-TH" smtClean="0">
                <a:latin typeface="TH SarabunIT๙" pitchFamily="34" charset="-34"/>
                <a:cs typeface="TH SarabunIT๙" pitchFamily="34" charset="-34"/>
              </a:rPr>
              <a:t>    หน่วยงานระบุตัวเลขระดับความรุนแรงของผลกระทบ (5-4-3-2-1) ซึ่งเป็นการประเมินผลกระทบของการดำเนินงานในรูปของความเสียหายที่จะเกิดขึ้น และส่งผลกระทบต่อการบรรลุวัตถุประสงค์ของหน่วยงาน ซึ่งความเสียหายที่เกิดขึ้นอาจจะเป็นตัวเงิน หรือไม่ใช่ตัวเงิน </a:t>
            </a:r>
            <a:r>
              <a:rPr lang="en-US" b="1" smtClean="0"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ระบุลงในแบบฟอร์ม มร.คส</a:t>
            </a:r>
            <a:r>
              <a:rPr lang="en-US" b="1" smtClean="0">
                <a:latin typeface="TH SarabunIT๙" pitchFamily="34" charset="-34"/>
                <a:cs typeface="TH SarabunIT๙" pitchFamily="34" charset="-34"/>
              </a:rPr>
              <a:t> 3)  </a:t>
            </a: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ดูตัวอย่างหน้า20 – 23 ในคู่มือ</a:t>
            </a:r>
            <a:endParaRPr lang="en-US" smtClean="0">
              <a:latin typeface="TH SarabunIT๙" pitchFamily="34" charset="-34"/>
              <a:cs typeface="TH SarabunIT๙" pitchFamily="34" charset="-34"/>
            </a:endParaRPr>
          </a:p>
          <a:p>
            <a:pPr>
              <a:buFontTx/>
              <a:buNone/>
            </a:pPr>
            <a:r>
              <a:rPr lang="en-US" b="1" smtClean="0">
                <a:latin typeface="TH SarabunIT๙" pitchFamily="34" charset="-34"/>
                <a:cs typeface="TH SarabunIT๙" pitchFamily="34" charset="-34"/>
              </a:rPr>
              <a:t>3.1.3</a:t>
            </a: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 ระดับของความเสี่ยง  </a:t>
            </a:r>
            <a:r>
              <a:rPr lang="th-TH" sz="3000" b="1" smtClean="0"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en-US" sz="3000" b="1" smtClean="0">
                <a:latin typeface="TH SarabunIT๙" pitchFamily="34" charset="-34"/>
                <a:cs typeface="TH SarabunIT๙" pitchFamily="34" charset="-34"/>
              </a:rPr>
              <a:t>Risk Matrix</a:t>
            </a:r>
            <a:r>
              <a:rPr lang="th-TH" sz="3000" b="1" smtClean="0">
                <a:latin typeface="TH SarabunIT๙" pitchFamily="34" charset="-34"/>
                <a:cs typeface="TH SarabunIT๙" pitchFamily="34" charset="-34"/>
              </a:rPr>
              <a:t>)  </a:t>
            </a:r>
            <a:r>
              <a:rPr lang="th-TH" smtClean="0">
                <a:latin typeface="TH SarabunIT๙" pitchFamily="34" charset="-34"/>
                <a:cs typeface="TH SarabunIT๙" pitchFamily="34" charset="-34"/>
              </a:rPr>
              <a:t>กำหนดเกณฑ์ไว้  4 ระดับ  ได้แก่  สูงมาก   สูง ปานกลาง และน้อย </a:t>
            </a:r>
            <a:r>
              <a:rPr lang="en-US" sz="3000" b="1" smtClean="0"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sz="3000" b="1" smtClean="0">
                <a:latin typeface="TH SarabunIT๙" pitchFamily="34" charset="-34"/>
                <a:cs typeface="TH SarabunIT๙" pitchFamily="34" charset="-34"/>
              </a:rPr>
              <a:t>มร.คส</a:t>
            </a:r>
            <a:r>
              <a:rPr lang="en-US" sz="3000" b="1" smtClean="0">
                <a:latin typeface="TH SarabunIT๙" pitchFamily="34" charset="-34"/>
                <a:cs typeface="TH SarabunIT๙" pitchFamily="34" charset="-34"/>
              </a:rPr>
              <a:t> 4) </a:t>
            </a:r>
            <a:endParaRPr lang="en-US" sz="3000" smtClean="0">
              <a:latin typeface="TH SarabunIT๙" pitchFamily="34" charset="-34"/>
              <a:cs typeface="TH SarabunIT๙" pitchFamily="34" charset="-34"/>
            </a:endParaRPr>
          </a:p>
          <a:p>
            <a:endParaRPr lang="th-TH" smtClean="0"/>
          </a:p>
        </p:txBody>
      </p:sp>
      <p:sp>
        <p:nvSpPr>
          <p:cNvPr id="85094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EAA1600-624E-49E5-9F58-0BDB6849F8BA}" type="slidenum">
              <a:rPr lang="en-US" smtClean="0">
                <a:latin typeface="Arial" charset="0"/>
              </a:rPr>
              <a:pPr/>
              <a:t>67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1969" name="Content Placeholder 2"/>
          <p:cNvSpPr>
            <a:spLocks noGrp="1"/>
          </p:cNvSpPr>
          <p:nvPr>
            <p:ph idx="1"/>
          </p:nvPr>
        </p:nvSpPr>
        <p:spPr>
          <a:xfrm>
            <a:off x="457200" y="260350"/>
            <a:ext cx="8229600" cy="5865813"/>
          </a:xfrm>
        </p:spPr>
        <p:txBody>
          <a:bodyPr/>
          <a:lstStyle/>
          <a:p>
            <a:pPr>
              <a:buFontTx/>
              <a:buNone/>
            </a:pPr>
            <a:r>
              <a:rPr lang="en-US" b="1" smtClean="0">
                <a:latin typeface="TH SarabunIT๙" pitchFamily="34" charset="-34"/>
                <a:cs typeface="TH SarabunIT๙" pitchFamily="34" charset="-34"/>
              </a:rPr>
              <a:t>3.2</a:t>
            </a: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 การประเมินโอกาสและผลกระทบของความเสี่ยง</a:t>
            </a:r>
            <a:endParaRPr lang="en-US" smtClean="0">
              <a:latin typeface="TH SarabunIT๙" pitchFamily="34" charset="-34"/>
              <a:cs typeface="TH SarabunIT๙" pitchFamily="34" charset="-34"/>
            </a:endParaRPr>
          </a:p>
          <a:p>
            <a:pPr>
              <a:buFontTx/>
              <a:buNone/>
            </a:pPr>
            <a:r>
              <a:rPr lang="th-TH" smtClean="0">
                <a:latin typeface="TH SarabunIT๙" pitchFamily="34" charset="-34"/>
                <a:cs typeface="TH SarabunIT๙" pitchFamily="34" charset="-34"/>
              </a:rPr>
              <a:t>    เป็นการนำความเสี่ยงและปัจจัยเสี่ยงแต่ละปัจจัยที่ระบุไว้มาประเมินโอกาส (</a:t>
            </a:r>
            <a:r>
              <a:rPr lang="en-US" smtClean="0">
                <a:latin typeface="TH SarabunIT๙" pitchFamily="34" charset="-34"/>
                <a:cs typeface="TH SarabunIT๙" pitchFamily="34" charset="-34"/>
              </a:rPr>
              <a:t>Likelihood</a:t>
            </a:r>
            <a:r>
              <a:rPr lang="th-TH" smtClean="0">
                <a:latin typeface="TH SarabunIT๙" pitchFamily="34" charset="-34"/>
                <a:cs typeface="TH SarabunIT๙" pitchFamily="34" charset="-34"/>
              </a:rPr>
              <a:t>) ที่จะเกิดเหตุการณ์ความเสี่ยงต่างๆ และประเมินระดับความรุนแรงหรือมูลค่าความเสียหาย (</a:t>
            </a:r>
            <a:r>
              <a:rPr lang="en-US" smtClean="0">
                <a:latin typeface="TH SarabunIT๙" pitchFamily="34" charset="-34"/>
                <a:cs typeface="TH SarabunIT๙" pitchFamily="34" charset="-34"/>
              </a:rPr>
              <a:t>Impact</a:t>
            </a:r>
            <a:r>
              <a:rPr lang="th-TH" smtClean="0">
                <a:latin typeface="TH SarabunIT๙" pitchFamily="34" charset="-34"/>
                <a:cs typeface="TH SarabunIT๙" pitchFamily="34" charset="-34"/>
              </a:rPr>
              <a:t>)  จากความเสี่ยง  โดยใส่ลงใน</a:t>
            </a: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แผนภูมิความเสี่ยง (</a:t>
            </a:r>
            <a:r>
              <a:rPr lang="en-US" b="1" smtClean="0">
                <a:latin typeface="TH SarabunIT๙" pitchFamily="34" charset="-34"/>
                <a:cs typeface="TH SarabunIT๙" pitchFamily="34" charset="-34"/>
              </a:rPr>
              <a:t>Risk Map ) </a:t>
            </a: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(มร.คส 5)</a:t>
            </a:r>
            <a:r>
              <a:rPr lang="th-TH" smtClean="0">
                <a:latin typeface="TH SarabunIT๙" pitchFamily="34" charset="-34"/>
                <a:cs typeface="TH SarabunIT๙" pitchFamily="34" charset="-34"/>
              </a:rPr>
              <a:t> เพื่อให้เห็นถึงระดับความเสี่ยง และผลกระทบ ที่แตกต่างกัน ทำให้สามารถกำหนดมาตรการควบคุมความเสี่ยงได้อย่างเหมาะสม ซึ่งจะช่วยให้หน่วยงานสามารถวางแผนและจัดสรรทรัพยากรได้อย่างถูกต้องภายใต้งบประมาณ กำลังคน หรือเวลาที่มีจำกัดโดยอาศัยเกณฑ์มาตรฐานที่กำหนดไว้                              ในข้อ 3.1.3</a:t>
            </a:r>
            <a:endParaRPr lang="en-US" smtClean="0">
              <a:latin typeface="TH SarabunIT๙" pitchFamily="34" charset="-34"/>
              <a:cs typeface="TH SarabunIT๙" pitchFamily="34" charset="-34"/>
            </a:endParaRPr>
          </a:p>
          <a:p>
            <a:endParaRPr lang="th-TH" smtClean="0"/>
          </a:p>
        </p:txBody>
      </p:sp>
      <p:sp>
        <p:nvSpPr>
          <p:cNvPr id="85197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D79D884-EAA8-42B9-B495-A422E8B797A6}" type="slidenum">
              <a:rPr lang="en-US" smtClean="0">
                <a:latin typeface="Arial" charset="0"/>
              </a:rPr>
              <a:pPr/>
              <a:t>68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2993" name="Content Placeholder 2"/>
          <p:cNvSpPr>
            <a:spLocks noGrp="1"/>
          </p:cNvSpPr>
          <p:nvPr>
            <p:ph idx="1"/>
          </p:nvPr>
        </p:nvSpPr>
        <p:spPr>
          <a:xfrm>
            <a:off x="457200" y="333375"/>
            <a:ext cx="8229600" cy="6767513"/>
          </a:xfrm>
        </p:spPr>
        <p:txBody>
          <a:bodyPr/>
          <a:lstStyle/>
          <a:p>
            <a:pPr>
              <a:buFontTx/>
              <a:buNone/>
            </a:pPr>
            <a:r>
              <a:rPr lang="en-US" b="1" smtClean="0">
                <a:latin typeface="TH SarabunIT๙" pitchFamily="34" charset="-34"/>
                <a:cs typeface="TH SarabunIT๙" pitchFamily="34" charset="-34"/>
              </a:rPr>
              <a:t>3.3  </a:t>
            </a: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การวิเคราะห์ระดับของความเสี่ยง</a:t>
            </a:r>
            <a:r>
              <a:rPr lang="th-TH" smtClean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3000" b="1" smtClean="0"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en-US" sz="3000" b="1" smtClean="0">
                <a:latin typeface="TH SarabunIT๙" pitchFamily="34" charset="-34"/>
                <a:cs typeface="TH SarabunIT๙" pitchFamily="34" charset="-34"/>
              </a:rPr>
              <a:t>Degree of Risk</a:t>
            </a:r>
            <a:r>
              <a:rPr lang="th-TH" sz="3000" b="1" smtClean="0">
                <a:latin typeface="TH SarabunIT๙" pitchFamily="34" charset="-34"/>
                <a:cs typeface="TH SarabunIT๙" pitchFamily="34" charset="-34"/>
              </a:rPr>
              <a:t>)</a:t>
            </a:r>
            <a:r>
              <a:rPr lang="en-US" sz="3000" b="1" smtClean="0">
                <a:latin typeface="TH SarabunIT๙" pitchFamily="34" charset="-34"/>
                <a:cs typeface="TH SarabunIT๙" pitchFamily="34" charset="-34"/>
              </a:rPr>
              <a:t> </a:t>
            </a:r>
            <a:endParaRPr lang="en-US" sz="3000" smtClean="0">
              <a:latin typeface="TH SarabunIT๙" pitchFamily="34" charset="-34"/>
              <a:cs typeface="TH SarabunIT๙" pitchFamily="34" charset="-34"/>
            </a:endParaRPr>
          </a:p>
          <a:p>
            <a:pPr>
              <a:buFontTx/>
              <a:buNone/>
            </a:pPr>
            <a:r>
              <a:rPr lang="th-TH" smtClean="0">
                <a:latin typeface="TH SarabunIT๙" pitchFamily="34" charset="-34"/>
                <a:cs typeface="TH SarabunIT๙" pitchFamily="34" charset="-34"/>
              </a:rPr>
              <a:t>    เป็นการพิจารณาความสัมพันธ์ของความถี่กับโอกาสที่จะเกิดความเสี่ยง </a:t>
            </a:r>
            <a:r>
              <a:rPr lang="th-TH" sz="3000" smtClean="0"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en-US" sz="3000" smtClean="0">
                <a:latin typeface="TH SarabunIT๙" pitchFamily="34" charset="-34"/>
                <a:cs typeface="TH SarabunIT๙" pitchFamily="34" charset="-34"/>
              </a:rPr>
              <a:t>Likelihood</a:t>
            </a:r>
            <a:r>
              <a:rPr lang="th-TH" sz="3000" smtClean="0">
                <a:latin typeface="TH SarabunIT๙" pitchFamily="34" charset="-34"/>
                <a:cs typeface="TH SarabunIT๙" pitchFamily="34" charset="-34"/>
              </a:rPr>
              <a:t>) </a:t>
            </a:r>
            <a:r>
              <a:rPr lang="th-TH" smtClean="0">
                <a:latin typeface="TH SarabunIT๙" pitchFamily="34" charset="-34"/>
                <a:cs typeface="TH SarabunIT๙" pitchFamily="34" charset="-34"/>
              </a:rPr>
              <a:t>และระดับความรุนแรงของผลกระทบ </a:t>
            </a:r>
            <a:r>
              <a:rPr lang="th-TH" sz="2000" smtClean="0"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en-US" sz="3000" smtClean="0">
                <a:latin typeface="TH SarabunIT๙" pitchFamily="34" charset="-34"/>
                <a:cs typeface="TH SarabunIT๙" pitchFamily="34" charset="-34"/>
              </a:rPr>
              <a:t>Impact</a:t>
            </a:r>
            <a:r>
              <a:rPr lang="th-TH" sz="3000" smtClean="0">
                <a:latin typeface="TH SarabunIT๙" pitchFamily="34" charset="-34"/>
                <a:cs typeface="TH SarabunIT๙" pitchFamily="34" charset="-34"/>
              </a:rPr>
              <a:t>) </a:t>
            </a:r>
            <a:r>
              <a:rPr lang="th-TH" smtClean="0">
                <a:latin typeface="TH SarabunIT๙" pitchFamily="34" charset="-34"/>
                <a:cs typeface="TH SarabunIT๙" pitchFamily="34" charset="-34"/>
              </a:rPr>
              <a:t>ตามเกณฑ์ความสามารถในการยอมรับความเสี่ยง</a:t>
            </a:r>
            <a:endParaRPr lang="en-US" smtClean="0">
              <a:latin typeface="TH SarabunIT๙" pitchFamily="34" charset="-34"/>
              <a:cs typeface="TH SarabunIT๙" pitchFamily="34" charset="-34"/>
            </a:endParaRPr>
          </a:p>
          <a:p>
            <a:pPr>
              <a:buFontTx/>
              <a:buNone/>
            </a:pPr>
            <a:r>
              <a:rPr lang="en-US" b="1" smtClean="0">
                <a:latin typeface="TH SarabunIT๙" pitchFamily="34" charset="-34"/>
                <a:cs typeface="TH SarabunIT๙" pitchFamily="34" charset="-34"/>
              </a:rPr>
              <a:t>3.4 </a:t>
            </a: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การจัดลำดับความเสี่ยง </a:t>
            </a:r>
            <a:r>
              <a:rPr lang="th-TH" smtClean="0">
                <a:latin typeface="TH SarabunIT๙" pitchFamily="34" charset="-34"/>
                <a:cs typeface="TH SarabunIT๙" pitchFamily="34" charset="-34"/>
              </a:rPr>
              <a:t>นำค่าระดับความเสี่ยงและผลกระทบมาจัดลำดับความรุนแรงของความเสี่ยงที่มีผลต่อมหาวิทยาลัย คณะ/สำนัก/สถาบัน/ศูนย์/กอง/สาขาฯ  เพื่อพิจารณากำหนดกิจกรรมการควบคุมในแต่ละสาเหตุของความเสี่ยงที่สำคัญให้เหมาะสม ตามแผนภูมิความเสี่ยง </a:t>
            </a:r>
            <a:r>
              <a:rPr lang="en-US" sz="3000" smtClean="0"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sz="3000" smtClean="0">
                <a:latin typeface="TH SarabunIT๙" pitchFamily="34" charset="-34"/>
                <a:cs typeface="TH SarabunIT๙" pitchFamily="34" charset="-34"/>
              </a:rPr>
              <a:t>มร.คส ๕</a:t>
            </a:r>
            <a:r>
              <a:rPr lang="en-US" sz="3000" smtClean="0">
                <a:latin typeface="TH SarabunIT๙" pitchFamily="34" charset="-34"/>
                <a:cs typeface="TH SarabunIT๙" pitchFamily="34" charset="-34"/>
              </a:rPr>
              <a:t>) </a:t>
            </a:r>
            <a:r>
              <a:rPr lang="th-TH" smtClean="0">
                <a:latin typeface="TH SarabunIT๙" pitchFamily="34" charset="-34"/>
                <a:cs typeface="TH SarabunIT๙" pitchFamily="34" charset="-34"/>
              </a:rPr>
              <a:t>โดยจัดเรียงตามลำดับจากระดับสูงมาก สูง ปานกลาง น้อย </a:t>
            </a:r>
            <a:r>
              <a:rPr lang="en-US" sz="3000" b="1" smtClean="0"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sz="3000" b="1" smtClean="0">
                <a:latin typeface="TH SarabunIT๙" pitchFamily="34" charset="-34"/>
                <a:cs typeface="TH SarabunIT๙" pitchFamily="34" charset="-34"/>
              </a:rPr>
              <a:t>มร.คส 6 ช่องที่ 8</a:t>
            </a:r>
            <a:r>
              <a:rPr lang="en-US" sz="3000" b="1" smtClean="0">
                <a:latin typeface="TH SarabunIT๙" pitchFamily="34" charset="-34"/>
                <a:cs typeface="TH SarabunIT๙" pitchFamily="34" charset="-34"/>
              </a:rPr>
              <a:t>)</a:t>
            </a:r>
            <a:r>
              <a:rPr lang="en-US" sz="3000" smtClean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mtClean="0">
                <a:latin typeface="TH SarabunIT๙" pitchFamily="34" charset="-34"/>
                <a:cs typeface="TH SarabunIT๙" pitchFamily="34" charset="-34"/>
              </a:rPr>
              <a:t>และเลือกความเสี่ยงที่มีระดับสูงมาก และหรือสูง                   มาจัดทำแผนการบริหาร/จัดการความเสี่ยงในขั้นตอนต่อไป</a:t>
            </a:r>
            <a:endParaRPr lang="en-US" smtClean="0">
              <a:latin typeface="TH SarabunIT๙" pitchFamily="34" charset="-34"/>
              <a:cs typeface="TH SarabunIT๙" pitchFamily="34" charset="-34"/>
            </a:endParaRPr>
          </a:p>
          <a:p>
            <a:pPr>
              <a:buFontTx/>
              <a:buNone/>
            </a:pPr>
            <a:endParaRPr lang="en-US" smtClean="0">
              <a:latin typeface="TH SarabunIT๙" pitchFamily="34" charset="-34"/>
              <a:cs typeface="TH SarabunIT๙" pitchFamily="34" charset="-34"/>
            </a:endParaRPr>
          </a:p>
          <a:p>
            <a:pPr>
              <a:buFontTx/>
              <a:buNone/>
            </a:pPr>
            <a:r>
              <a:rPr lang="th-TH" smtClean="0">
                <a:latin typeface="TH SarabunIT๙" pitchFamily="34" charset="-34"/>
                <a:cs typeface="TH SarabunIT๙" pitchFamily="34" charset="-34"/>
              </a:rPr>
              <a:t> </a:t>
            </a:r>
            <a:endParaRPr lang="en-US" smtClean="0">
              <a:latin typeface="TH SarabunIT๙" pitchFamily="34" charset="-34"/>
              <a:cs typeface="TH SarabunIT๙" pitchFamily="34" charset="-34"/>
            </a:endParaRPr>
          </a:p>
          <a:p>
            <a:endParaRPr lang="th-TH" smtClean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85299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C3E84A5-2B14-4DBE-B5A5-3AE32B684D77}" type="slidenum">
              <a:rPr lang="en-US" smtClean="0">
                <a:latin typeface="Arial" charset="0"/>
              </a:rPr>
              <a:pPr/>
              <a:t>69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43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sz="4000" b="1" smtClean="0">
                <a:latin typeface="TH SarabunIT๙" pitchFamily="34" charset="-34"/>
                <a:cs typeface="TH SarabunIT๙" pitchFamily="34" charset="-34"/>
              </a:rPr>
              <a:t>การบริหารความเสี่ยงกับการประกันคุณภาพการศึกษา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68313" y="1628775"/>
          <a:ext cx="8229600" cy="4614863"/>
        </p:xfrm>
        <a:graphic>
          <a:graphicData uri="http://schemas.openxmlformats.org/drawingml/2006/table">
            <a:tbl>
              <a:tblPr/>
              <a:tblGrid>
                <a:gridCol w="3952875"/>
                <a:gridCol w="1936750"/>
                <a:gridCol w="2339975"/>
              </a:tblGrid>
              <a:tr h="46148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องค์ประกอบ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20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ปรัชญา ปณิธาน วัตถุประสงค์และแผนงาน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การเรียนการสอน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การพัฒนานิสิต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การวิจัย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การบริการทางวิชาการแก่สังคม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การทำนุบำรุงศิลปวัฒนธรรม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การบริหารจัดการ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การเงินและงบประมาณ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ระบบและกลไกการประกันคุณภาพ</a:t>
                      </a:r>
                    </a:p>
                  </a:txBody>
                  <a:tcPr marL="96819" marR="968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20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6819" marR="968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5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เป้าหมาย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/>
                      </a:r>
                      <a:b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</a:br>
                      <a:endParaRPr kumimoji="0" lang="th-TH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เพื่อให้การจัดการ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การศึกษามีคุณภาพและมาตรฐานทัดเทียมกับสากล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6819" marR="968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4267200" y="1785926"/>
            <a:ext cx="2134617" cy="255454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th-TH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</a:endParaRPr>
          </a:p>
          <a:p>
            <a:pPr algn="ctr">
              <a:defRPr/>
            </a:pPr>
            <a:r>
              <a:rPr lang="th-TH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" pitchFamily="34" charset="0"/>
              </a:rPr>
              <a:t>การ</a:t>
            </a:r>
          </a:p>
          <a:p>
            <a:pPr algn="ctr">
              <a:defRPr/>
            </a:pPr>
            <a:r>
              <a:rPr lang="th-TH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" pitchFamily="34" charset="0"/>
              </a:rPr>
              <a:t>บริหาร</a:t>
            </a:r>
          </a:p>
          <a:p>
            <a:pPr algn="ctr">
              <a:defRPr/>
            </a:pPr>
            <a:r>
              <a:rPr lang="th-TH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" pitchFamily="34" charset="0"/>
              </a:rPr>
              <a:t>ความเสี่ยง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4038600" y="4267200"/>
            <a:ext cx="7620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6024563" y="4267200"/>
            <a:ext cx="7620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4038600" y="2500313"/>
            <a:ext cx="381000" cy="15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4038600" y="2894013"/>
            <a:ext cx="381000" cy="15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4038600" y="3579813"/>
            <a:ext cx="381000" cy="15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4038600" y="3884613"/>
            <a:ext cx="381000" cy="15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4038600" y="3200400"/>
            <a:ext cx="3810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6357938" y="3571875"/>
            <a:ext cx="357187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4000500" y="5000625"/>
            <a:ext cx="3810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4000500" y="4643438"/>
            <a:ext cx="381000" cy="15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6357938" y="2498725"/>
            <a:ext cx="3810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84408" name="Slide Number Placeholder 19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B2ABEA2-1AF9-4992-A236-C6BD825D8E23}" type="slidenum">
              <a:rPr lang="en-US" smtClean="0">
                <a:latin typeface="Arial" charset="0"/>
              </a:rPr>
              <a:pPr/>
              <a:t>7</a:t>
            </a:fld>
            <a:endParaRPr lang="th-TH" smtClean="0">
              <a:latin typeface="Arial" charset="0"/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6357938" y="2855913"/>
            <a:ext cx="381000" cy="15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6357938" y="3213100"/>
            <a:ext cx="3810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6357938" y="3927475"/>
            <a:ext cx="357187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6357938" y="4641850"/>
            <a:ext cx="357187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6357938" y="4999038"/>
            <a:ext cx="357187" cy="15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5041" name="Title 4"/>
          <p:cNvSpPr>
            <a:spLocks noGrp="1"/>
          </p:cNvSpPr>
          <p:nvPr>
            <p:ph type="title"/>
          </p:nvPr>
        </p:nvSpPr>
        <p:spPr>
          <a:xfrm>
            <a:off x="457200" y="642938"/>
            <a:ext cx="8229600" cy="1143000"/>
          </a:xfrm>
        </p:spPr>
        <p:txBody>
          <a:bodyPr/>
          <a:lstStyle/>
          <a:p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ขั้นตอนที่ </a:t>
            </a:r>
            <a:r>
              <a:rPr lang="en-US" b="1" smtClean="0">
                <a:latin typeface="TH SarabunIT๙" pitchFamily="34" charset="-34"/>
                <a:cs typeface="TH SarabunIT๙" pitchFamily="34" charset="-34"/>
              </a:rPr>
              <a:t>4 </a:t>
            </a: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b="1" smtClean="0">
                <a:latin typeface="TH SarabunIT๙" pitchFamily="34" charset="-34"/>
                <a:cs typeface="TH SarabunIT๙" pitchFamily="34" charset="-34"/>
              </a:rPr>
            </a:b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แผนบริหารความเสี่ยงและการควบคุมภายใน</a:t>
            </a:r>
            <a:r>
              <a:rPr lang="en-US" smtClean="0">
                <a:latin typeface="TH SarabunIT๙" pitchFamily="34" charset="-34"/>
                <a:cs typeface="TH SarabunIT๙" pitchFamily="34" charset="-34"/>
              </a:rPr>
              <a:t> </a:t>
            </a:r>
            <a:br>
              <a:rPr lang="en-US" smtClean="0">
                <a:latin typeface="TH SarabunIT๙" pitchFamily="34" charset="-34"/>
                <a:cs typeface="TH SarabunIT๙" pitchFamily="34" charset="-34"/>
              </a:rPr>
            </a:br>
            <a:endParaRPr lang="th-TH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57375"/>
            <a:ext cx="8229600" cy="4268788"/>
          </a:xfrm>
        </p:spPr>
        <p:txBody>
          <a:bodyPr/>
          <a:lstStyle/>
          <a:p>
            <a:pPr marL="0">
              <a:buFontTx/>
              <a:buNone/>
              <a:defRPr/>
            </a:pPr>
            <a:r>
              <a:rPr lang="th-TH" sz="3000" b="1" dirty="0" smtClean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3000" dirty="0" smtClean="0">
                <a:latin typeface="TH SarabunIT๙" pitchFamily="34" charset="-34"/>
                <a:cs typeface="TH SarabunIT๙" pitchFamily="34" charset="-34"/>
              </a:rPr>
              <a:t>	ในการจัดทำแผนบริหารความเสี่ยงและการควบคุมภายใน หน่วยงานต้องนำผลการจัดลำดับความสำคัญของความเสี่ยงที่มีระดับสูงมาก และสูง </a:t>
            </a:r>
          </a:p>
          <a:p>
            <a:pPr marL="0">
              <a:buFontTx/>
              <a:buNone/>
              <a:defRPr/>
            </a:pPr>
            <a:r>
              <a:rPr lang="th-TH" sz="3000" dirty="0" smtClean="0">
                <a:latin typeface="TH SarabunIT๙" pitchFamily="34" charset="-34"/>
                <a:cs typeface="TH SarabunIT๙" pitchFamily="34" charset="-34"/>
              </a:rPr>
              <a:t>มา กำหนดมาตรการควบคุมความเสี่ยง ดังนี้</a:t>
            </a:r>
            <a:endParaRPr lang="en-US" sz="3000" dirty="0" smtClean="0">
              <a:latin typeface="TH SarabunIT๙" pitchFamily="34" charset="-34"/>
              <a:cs typeface="TH SarabunIT๙" pitchFamily="34" charset="-34"/>
            </a:endParaRPr>
          </a:p>
          <a:p>
            <a:pPr>
              <a:buFontTx/>
              <a:buNone/>
              <a:defRPr/>
            </a:pPr>
            <a:r>
              <a:rPr lang="en-US" b="1" dirty="0" smtClean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๔</a:t>
            </a:r>
            <a:r>
              <a:rPr lang="en-US" b="1" dirty="0" smtClean="0">
                <a:latin typeface="TH SarabunIT๙" pitchFamily="34" charset="-34"/>
                <a:cs typeface="TH SarabunIT๙" pitchFamily="34" charset="-34"/>
              </a:rPr>
              <a:t>.</a:t>
            </a:r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๑</a:t>
            </a:r>
            <a:r>
              <a:rPr lang="en-US" b="1" dirty="0" smtClean="0">
                <a:latin typeface="TH SarabunIT๙" pitchFamily="34" charset="-34"/>
                <a:cs typeface="TH SarabunIT๙" pitchFamily="34" charset="-34"/>
              </a:rPr>
              <a:t>  </a:t>
            </a:r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การบริหาร/จัดการความเสี่ยง </a:t>
            </a:r>
            <a:r>
              <a:rPr lang="en-US" b="1" dirty="0" smtClean="0"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b="1" dirty="0" err="1" smtClean="0">
                <a:latin typeface="TH SarabunIT๙" pitchFamily="34" charset="-34"/>
                <a:cs typeface="TH SarabunIT๙" pitchFamily="34" charset="-34"/>
              </a:rPr>
              <a:t>มร.คส</a:t>
            </a:r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 6 ช่องที่ ๑๐ </a:t>
            </a:r>
            <a:r>
              <a:rPr lang="en-US" b="1" dirty="0" smtClean="0">
                <a:latin typeface="TH SarabunIT๙" pitchFamily="34" charset="-34"/>
                <a:cs typeface="TH SarabunIT๙" pitchFamily="34" charset="-34"/>
              </a:rPr>
              <a:t>)</a:t>
            </a:r>
            <a:endParaRPr lang="en-US" dirty="0" smtClean="0">
              <a:latin typeface="TH SarabunIT๙" pitchFamily="34" charset="-34"/>
              <a:cs typeface="TH SarabunIT๙" pitchFamily="34" charset="-34"/>
            </a:endParaRPr>
          </a:p>
          <a:p>
            <a:pPr>
              <a:buFontTx/>
              <a:buNone/>
              <a:defRPr/>
            </a:pPr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    เป็นการกำหนดมาตรการควบคุมความเสี่ยง ให้สอดคล้องกับยุทธศาสตร์ของโครงการ/กิจกรรม/กระบวนการ และวัตถุประสงค์เพื่อให้บรรลุ                พันธกิจของมหาวิทยาลัย</a:t>
            </a:r>
            <a:endParaRPr lang="en-US" dirty="0" smtClean="0">
              <a:latin typeface="TH SarabunIT๙" pitchFamily="34" charset="-34"/>
              <a:cs typeface="TH SarabunIT๙" pitchFamily="34" charset="-34"/>
            </a:endParaRPr>
          </a:p>
          <a:p>
            <a:pPr>
              <a:buFontTx/>
              <a:buNone/>
              <a:defRPr/>
            </a:pPr>
            <a:endParaRPr lang="en-US" dirty="0" smtClean="0">
              <a:latin typeface="TH SarabunIT๙" pitchFamily="34" charset="-34"/>
              <a:cs typeface="TH SarabunIT๙" pitchFamily="34" charset="-34"/>
            </a:endParaRPr>
          </a:p>
          <a:p>
            <a:pPr>
              <a:defRPr/>
            </a:pPr>
            <a:endParaRPr lang="th-TH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855043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949058F-EDE3-4F95-ABF0-E93B21CB8CE8}" type="slidenum">
              <a:rPr lang="en-US" smtClean="0">
                <a:latin typeface="Arial" charset="0"/>
              </a:rPr>
              <a:pPr/>
              <a:t>70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6065" name="Content Placeholder 2"/>
          <p:cNvSpPr>
            <a:spLocks noGrp="1"/>
          </p:cNvSpPr>
          <p:nvPr>
            <p:ph idx="1"/>
          </p:nvPr>
        </p:nvSpPr>
        <p:spPr>
          <a:xfrm>
            <a:off x="457200" y="260350"/>
            <a:ext cx="8229600" cy="5865813"/>
          </a:xfrm>
        </p:spPr>
        <p:txBody>
          <a:bodyPr/>
          <a:lstStyle/>
          <a:p>
            <a:pPr>
              <a:buFontTx/>
              <a:buNone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๔</a:t>
            </a:r>
            <a:r>
              <a:rPr lang="en-US" b="1" smtClean="0">
                <a:latin typeface="TH SarabunIT๙" pitchFamily="34" charset="-34"/>
                <a:cs typeface="TH SarabunIT๙" pitchFamily="34" charset="-34"/>
              </a:rPr>
              <a:t>.</a:t>
            </a: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๒  การประเมินมาตรการการควบคุม</a:t>
            </a:r>
            <a:r>
              <a:rPr lang="th-TH" smtClean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(มร.คส</a:t>
            </a:r>
            <a:r>
              <a:rPr lang="en-US" b="1" smtClean="0">
                <a:latin typeface="TH SarabunIT๙" pitchFamily="34" charset="-34"/>
                <a:cs typeface="TH SarabunIT๙" pitchFamily="34" charset="-34"/>
              </a:rPr>
              <a:t> 6</a:t>
            </a: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 ช่องที่ 9 )</a:t>
            </a:r>
            <a:endParaRPr lang="en-US" smtClean="0">
              <a:latin typeface="TH SarabunIT๙" pitchFamily="34" charset="-34"/>
              <a:cs typeface="TH SarabunIT๙" pitchFamily="34" charset="-34"/>
            </a:endParaRPr>
          </a:p>
          <a:p>
            <a:pPr>
              <a:buFontTx/>
              <a:buNone/>
            </a:pPr>
            <a:r>
              <a:rPr lang="th-TH" smtClean="0">
                <a:latin typeface="TH SarabunIT๙" pitchFamily="34" charset="-34"/>
                <a:cs typeface="TH SarabunIT๙" pitchFamily="34" charset="-34"/>
              </a:rPr>
              <a:t>     เป็นการประเมินมาตรการควบคุมความเสี่ยงที่กำหนดขึ้นแล้ว โดยให้หน่วยงานวิเคราะห์ และตรวจสอบดูว่า หน่วยงานได้ใช้มาตรการควบคุมความเสี่ยง หรือกิจกรรมการควบคุมภายในเพื่อป้องกันหรือลดความเสี่ยงที่เกิดขึ้นไว้อย่างไร และมาตรการดังกล่าวได้ผลอย่างไร ยังมีความเสี่ยงเหลืออยู่หรือไม่ </a:t>
            </a:r>
            <a:r>
              <a:rPr lang="en-US" smtClean="0"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smtClean="0">
                <a:latin typeface="TH SarabunIT๙" pitchFamily="34" charset="-34"/>
                <a:cs typeface="TH SarabunIT๙" pitchFamily="34" charset="-34"/>
              </a:rPr>
              <a:t>ดูจากแบบติดตามและประเมินผลการดำเนินงานตามแบบ มร.คส ๗</a:t>
            </a:r>
            <a:r>
              <a:rPr lang="en-US" smtClean="0">
                <a:latin typeface="TH SarabunIT๙" pitchFamily="34" charset="-34"/>
                <a:cs typeface="TH SarabunIT๙" pitchFamily="34" charset="-34"/>
              </a:rPr>
              <a:t>) </a:t>
            </a:r>
            <a:r>
              <a:rPr lang="th-TH" smtClean="0">
                <a:latin typeface="TH SarabunIT๙" pitchFamily="34" charset="-34"/>
                <a:cs typeface="TH SarabunIT๙" pitchFamily="34" charset="-34"/>
              </a:rPr>
              <a:t>หากมี   และยังอยู่ในระดับสูงหรือสูงมากต้องกำหนดมาตรการควบคุมความเสี่ยงที่เหมาะสมกับสถานการณ์ต่อไป</a:t>
            </a:r>
            <a:endParaRPr lang="en-US" smtClean="0">
              <a:latin typeface="TH SarabunIT๙" pitchFamily="34" charset="-34"/>
              <a:cs typeface="TH SarabunIT๙" pitchFamily="34" charset="-34"/>
            </a:endParaRPr>
          </a:p>
          <a:p>
            <a:pPr>
              <a:buFontTx/>
              <a:buNone/>
            </a:pPr>
            <a:r>
              <a:rPr lang="en-US" smtClean="0">
                <a:latin typeface="TH SarabunIT๙" pitchFamily="34" charset="-34"/>
                <a:cs typeface="TH SarabunIT๙" pitchFamily="34" charset="-34"/>
              </a:rPr>
              <a:t> </a:t>
            </a:r>
          </a:p>
          <a:p>
            <a:endParaRPr lang="th-TH" smtClean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85606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CCB4A1D-38DD-4862-8A4B-164A5FE11F70}" type="slidenum">
              <a:rPr lang="en-US" smtClean="0">
                <a:latin typeface="Arial" charset="0"/>
              </a:rPr>
              <a:pPr/>
              <a:t>71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8113" name="Content Placeholder 2"/>
          <p:cNvSpPr>
            <a:spLocks noGrp="1"/>
          </p:cNvSpPr>
          <p:nvPr>
            <p:ph idx="1"/>
          </p:nvPr>
        </p:nvSpPr>
        <p:spPr>
          <a:xfrm>
            <a:off x="457200" y="333375"/>
            <a:ext cx="8229600" cy="5792788"/>
          </a:xfrm>
        </p:spPr>
        <p:txBody>
          <a:bodyPr/>
          <a:lstStyle/>
          <a:p>
            <a:pPr>
              <a:buFontTx/>
              <a:buNone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 4.3   การนำข้อเสนอแนะของสภามหาวิทยาลัย และคณะกรรมการบริหารความเสี่ยงและการควบคุมภายในมาพิจารณา</a:t>
            </a:r>
            <a:endParaRPr lang="en-US" smtClean="0">
              <a:latin typeface="TH SarabunIT๙" pitchFamily="34" charset="-34"/>
              <a:cs typeface="TH SarabunIT๙" pitchFamily="34" charset="-34"/>
            </a:endParaRPr>
          </a:p>
          <a:p>
            <a:pPr>
              <a:buFontTx/>
              <a:buNone/>
            </a:pPr>
            <a:r>
              <a:rPr lang="th-TH" smtClean="0">
                <a:latin typeface="TH SarabunIT๙" pitchFamily="34" charset="-34"/>
                <a:cs typeface="TH SarabunIT๙" pitchFamily="34" charset="-34"/>
              </a:rPr>
              <a:t>     เป็นการนำข้อเสนอแนะของสภามหาวิทยาลัยและคณะกรรมการบริหารความเสี่ยงและการควบคุมภายใน มาพิจารณาปรับปรุงแผนบริหารความเสี่ยงและการควบคุมภายในด้วยการหามาตรการควบคุมความเสี่ยงที่เหมาะสมกับสถานการณ์เพื่อให้มหาวิทยาลัยประสบความสำเร็จตามวัตถุประสงค์  การกำหนดมาตรการควบคุมความเสี่ยงต้องคุ้มค่าและประหยัด โดยเปรียบเทียบต้นทุนกับผลประโยชน์ที่จะได้รับและกำหนดผู้รับผิดชอบระยะเวลาการดำเนินงานให้ชัดเจน</a:t>
            </a:r>
            <a:endParaRPr lang="en-US" smtClean="0">
              <a:latin typeface="TH SarabunIT๙" pitchFamily="34" charset="-34"/>
              <a:cs typeface="TH SarabunIT๙" pitchFamily="34" charset="-34"/>
            </a:endParaRPr>
          </a:p>
          <a:p>
            <a:pPr>
              <a:buFontTx/>
              <a:buNone/>
            </a:pPr>
            <a:r>
              <a:rPr lang="th-TH" smtClean="0">
                <a:latin typeface="TH SarabunIT๙" pitchFamily="34" charset="-34"/>
                <a:cs typeface="TH SarabunIT๙" pitchFamily="34" charset="-34"/>
              </a:rPr>
              <a:t>     </a:t>
            </a:r>
          </a:p>
        </p:txBody>
      </p:sp>
      <p:sp>
        <p:nvSpPr>
          <p:cNvPr id="85811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C0ACE03-6FC1-42BB-87C7-7EF8BEF8A633}" type="slidenum">
              <a:rPr lang="en-US" smtClean="0">
                <a:latin typeface="Arial" charset="0"/>
              </a:rPr>
              <a:pPr/>
              <a:t>72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9137" name="Title 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714500"/>
          </a:xfrm>
        </p:spPr>
        <p:txBody>
          <a:bodyPr/>
          <a:lstStyle/>
          <a:p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b="1" smtClean="0">
                <a:latin typeface="TH SarabunIT๙" pitchFamily="34" charset="-34"/>
                <a:cs typeface="TH SarabunIT๙" pitchFamily="34" charset="-34"/>
              </a:rPr>
            </a:b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ขั้นตอนที่ 5 </a:t>
            </a:r>
            <a:br>
              <a:rPr lang="th-TH" b="1" smtClean="0">
                <a:latin typeface="TH SarabunIT๙" pitchFamily="34" charset="-34"/>
                <a:cs typeface="TH SarabunIT๙" pitchFamily="34" charset="-34"/>
              </a:rPr>
            </a:b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การติดตามและประเมินการดำเนินงานตามแผน </a:t>
            </a:r>
            <a:r>
              <a:rPr lang="en-US" smtClean="0">
                <a:latin typeface="TH SarabunIT๙" pitchFamily="34" charset="-34"/>
                <a:cs typeface="TH SarabunIT๙" pitchFamily="34" charset="-34"/>
              </a:rPr>
              <a:t/>
            </a:r>
            <a:br>
              <a:rPr lang="en-US" smtClean="0">
                <a:latin typeface="TH SarabunIT๙" pitchFamily="34" charset="-34"/>
                <a:cs typeface="TH SarabunIT๙" pitchFamily="34" charset="-34"/>
              </a:rPr>
            </a:br>
            <a:endParaRPr lang="th-TH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57738"/>
          </a:xfrm>
        </p:spPr>
        <p:txBody>
          <a:bodyPr/>
          <a:lstStyle/>
          <a:p>
            <a:pPr marL="0">
              <a:buFontTx/>
              <a:buNone/>
              <a:defRPr/>
            </a:pPr>
            <a:r>
              <a:rPr lang="th-TH" sz="3000" dirty="0" smtClean="0">
                <a:latin typeface="TH SarabunIT๙" pitchFamily="34" charset="-34"/>
                <a:cs typeface="TH SarabunIT๙" pitchFamily="34" charset="-34"/>
              </a:rPr>
              <a:t>ในการติดตามประเมินผลนั้นต้องติดตามความเสี่ยง/ปัจจัยเสี่ยง </a:t>
            </a:r>
            <a:r>
              <a:rPr lang="en-US" sz="3000" dirty="0" smtClean="0">
                <a:latin typeface="TH SarabunIT๙" pitchFamily="34" charset="-34"/>
                <a:cs typeface="TH SarabunIT๙" pitchFamily="34" charset="-34"/>
              </a:rPr>
              <a:t>(Risk Factor) </a:t>
            </a:r>
            <a:endParaRPr lang="th-TH" sz="3000" dirty="0" smtClean="0">
              <a:latin typeface="TH SarabunIT๙" pitchFamily="34" charset="-34"/>
              <a:cs typeface="TH SarabunIT๙" pitchFamily="34" charset="-34"/>
            </a:endParaRPr>
          </a:p>
          <a:p>
            <a:pPr marL="0">
              <a:buFontTx/>
              <a:buNone/>
              <a:defRPr/>
            </a:pPr>
            <a:r>
              <a:rPr lang="th-TH" sz="3000" dirty="0" smtClean="0">
                <a:latin typeface="TH SarabunIT๙" pitchFamily="34" charset="-34"/>
                <a:cs typeface="TH SarabunIT๙" pitchFamily="34" charset="-34"/>
              </a:rPr>
              <a:t>ว่าได้นำมาตรการการควบคุมมาใช้แล้วเกิดประสิทธิภาพมากน้อยเพียงใด วิธีการ</a:t>
            </a:r>
          </a:p>
          <a:p>
            <a:pPr marL="0">
              <a:buFontTx/>
              <a:buNone/>
              <a:defRPr/>
            </a:pPr>
            <a:r>
              <a:rPr lang="th-TH" sz="3000" dirty="0" smtClean="0">
                <a:latin typeface="TH SarabunIT๙" pitchFamily="34" charset="-34"/>
                <a:cs typeface="TH SarabunIT๙" pitchFamily="34" charset="-34"/>
              </a:rPr>
              <a:t>ประเมินดังกล่าวควรจะตอบคำถามต่อไปนี้</a:t>
            </a:r>
            <a:endParaRPr lang="en-US" sz="3000" dirty="0" smtClean="0">
              <a:latin typeface="TH SarabunIT๙" pitchFamily="34" charset="-34"/>
              <a:cs typeface="TH SarabunIT๙" pitchFamily="34" charset="-34"/>
            </a:endParaRPr>
          </a:p>
          <a:p>
            <a:pPr>
              <a:defRPr/>
            </a:pPr>
            <a:r>
              <a:rPr lang="th-TH" sz="3000" dirty="0" smtClean="0">
                <a:latin typeface="TH SarabunIT๙" pitchFamily="34" charset="-34"/>
                <a:cs typeface="TH SarabunIT๙" pitchFamily="34" charset="-34"/>
              </a:rPr>
              <a:t>การกำหนด/สั่งการอย่างเป็นทางการให้ปฏิบัติตามมาตรการการควบคุมหรือไม่เพียงใด</a:t>
            </a:r>
            <a:endParaRPr lang="en-US" sz="3000" dirty="0" smtClean="0">
              <a:latin typeface="TH SarabunIT๙" pitchFamily="34" charset="-34"/>
              <a:cs typeface="TH SarabunIT๙" pitchFamily="34" charset="-34"/>
            </a:endParaRPr>
          </a:p>
          <a:p>
            <a:pPr>
              <a:defRPr/>
            </a:pPr>
            <a:r>
              <a:rPr lang="th-TH" sz="3000" dirty="0" smtClean="0">
                <a:latin typeface="TH SarabunIT๙" pitchFamily="34" charset="-34"/>
                <a:cs typeface="TH SarabunIT๙" pitchFamily="34" charset="-34"/>
              </a:rPr>
              <a:t>มีการปฏิบัติจริงตามการควบคุมหรือไม่</a:t>
            </a:r>
            <a:endParaRPr lang="en-US" sz="3000" dirty="0" smtClean="0">
              <a:latin typeface="TH SarabunIT๙" pitchFamily="34" charset="-34"/>
              <a:cs typeface="TH SarabunIT๙" pitchFamily="34" charset="-34"/>
            </a:endParaRPr>
          </a:p>
          <a:p>
            <a:pPr>
              <a:defRPr/>
            </a:pPr>
            <a:r>
              <a:rPr lang="th-TH" sz="3000" dirty="0" smtClean="0">
                <a:latin typeface="TH SarabunIT๙" pitchFamily="34" charset="-34"/>
                <a:cs typeface="TH SarabunIT๙" pitchFamily="34" charset="-34"/>
              </a:rPr>
              <a:t>ถ้ามีการปฏิบัติจริง การควบคุมช่วยให้งานสำเร็จตามวัตถุประสงค์ที่กำหนดไว้มากน้อยเพียงใด</a:t>
            </a:r>
            <a:endParaRPr lang="en-US" sz="3000" dirty="0" smtClean="0">
              <a:latin typeface="TH SarabunIT๙" pitchFamily="34" charset="-34"/>
              <a:cs typeface="TH SarabunIT๙" pitchFamily="34" charset="-34"/>
            </a:endParaRPr>
          </a:p>
          <a:p>
            <a:pPr>
              <a:defRPr/>
            </a:pPr>
            <a:r>
              <a:rPr lang="th-TH" sz="3000" dirty="0" smtClean="0">
                <a:latin typeface="TH SarabunIT๙" pitchFamily="34" charset="-34"/>
                <a:cs typeface="TH SarabunIT๙" pitchFamily="34" charset="-34"/>
              </a:rPr>
              <a:t>ประโยชน์ที่ได้รับ คุ้มค่ากับต้นทุนของการควบคุมหรือไม่</a:t>
            </a:r>
            <a:endParaRPr lang="en-US" sz="3000" dirty="0" smtClean="0">
              <a:latin typeface="TH SarabunIT๙" pitchFamily="34" charset="-34"/>
              <a:cs typeface="TH SarabunIT๙" pitchFamily="34" charset="-34"/>
            </a:endParaRPr>
          </a:p>
          <a:p>
            <a:pPr>
              <a:buFontTx/>
              <a:buNone/>
              <a:defRPr/>
            </a:pPr>
            <a:r>
              <a:rPr lang="en-US" sz="3000" dirty="0" smtClean="0">
                <a:latin typeface="TH SarabunIT๙" pitchFamily="34" charset="-34"/>
                <a:cs typeface="TH SarabunIT๙" pitchFamily="34" charset="-34"/>
              </a:rPr>
              <a:t> </a:t>
            </a:r>
          </a:p>
          <a:p>
            <a:pPr>
              <a:buFontTx/>
              <a:buNone/>
              <a:defRPr/>
            </a:pPr>
            <a:endParaRPr lang="th-TH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859139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05A00C7-8A29-4195-8C2C-7C3A3D1B6DAE}" type="slidenum">
              <a:rPr lang="en-US" smtClean="0">
                <a:latin typeface="Arial" charset="0"/>
              </a:rPr>
              <a:pPr/>
              <a:t>73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61" name="Title 4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1071563"/>
          </a:xfrm>
        </p:spPr>
        <p:txBody>
          <a:bodyPr/>
          <a:lstStyle/>
          <a:p>
            <a:r>
              <a:rPr lang="th-TH" sz="3600" b="1" smtClean="0">
                <a:latin typeface="TH SarabunIT๙" pitchFamily="34" charset="-34"/>
                <a:cs typeface="TH SarabunIT๙" pitchFamily="34" charset="-34"/>
              </a:rPr>
              <a:t>ขั้นตอนที่ </a:t>
            </a:r>
            <a:r>
              <a:rPr lang="en-US" sz="3600" b="1" smtClean="0">
                <a:latin typeface="TH SarabunIT๙" pitchFamily="34" charset="-34"/>
                <a:cs typeface="TH SarabunIT๙" pitchFamily="34" charset="-34"/>
              </a:rPr>
              <a:t>6 </a:t>
            </a:r>
            <a:r>
              <a:rPr lang="th-TH" sz="3600" b="1" smtClean="0"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600" b="1" smtClean="0">
                <a:latin typeface="TH SarabunIT๙" pitchFamily="34" charset="-34"/>
                <a:cs typeface="TH SarabunIT๙" pitchFamily="34" charset="-34"/>
              </a:rPr>
            </a:br>
            <a:r>
              <a:rPr lang="th-TH" sz="3600" b="1" smtClean="0">
                <a:latin typeface="TH SarabunIT๙" pitchFamily="34" charset="-34"/>
                <a:cs typeface="TH SarabunIT๙" pitchFamily="34" charset="-34"/>
              </a:rPr>
              <a:t>การรายงาน</a:t>
            </a:r>
            <a:r>
              <a:rPr lang="en-US" smtClean="0">
                <a:latin typeface="TH SarabunIT๙" pitchFamily="34" charset="-34"/>
                <a:cs typeface="TH SarabunIT๙" pitchFamily="34" charset="-34"/>
              </a:rPr>
              <a:t/>
            </a:r>
            <a:br>
              <a:rPr lang="en-US" smtClean="0">
                <a:latin typeface="TH SarabunIT๙" pitchFamily="34" charset="-34"/>
                <a:cs typeface="TH SarabunIT๙" pitchFamily="34" charset="-34"/>
              </a:rPr>
            </a:br>
            <a:endParaRPr lang="th-TH" smtClean="0"/>
          </a:p>
        </p:txBody>
      </p:sp>
      <p:sp>
        <p:nvSpPr>
          <p:cNvPr id="860162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143500"/>
          </a:xfrm>
        </p:spPr>
        <p:txBody>
          <a:bodyPr/>
          <a:lstStyle/>
          <a:p>
            <a:pPr>
              <a:buFontTx/>
              <a:buNone/>
            </a:pPr>
            <a:r>
              <a:rPr lang="th-TH" smtClean="0">
                <a:latin typeface="TH SarabunIT๙" pitchFamily="34" charset="-34"/>
                <a:cs typeface="TH SarabunIT๙" pitchFamily="34" charset="-34"/>
              </a:rPr>
              <a:t>6.1 </a:t>
            </a:r>
            <a:r>
              <a:rPr lang="th-TH" sz="3000" smtClean="0">
                <a:latin typeface="TH SarabunIT๙" pitchFamily="34" charset="-34"/>
                <a:cs typeface="TH SarabunIT๙" pitchFamily="34" charset="-34"/>
              </a:rPr>
              <a:t>การรายงานแผนการบริหารความเสี่ยงและการควบคุมภายใน เป็นการรายงานผลการวิเคราะห์ ประเมิน และบริหารจัดการกับความเสี่ยงเสนอต่อผู้บริหารเพื่อรับทราบและสั่งดำเนินการ และจัดสรรงบประมาณตามแผนการบริหารความเสี่ยงและการควบคุมภายใน</a:t>
            </a:r>
          </a:p>
          <a:p>
            <a:pPr>
              <a:buFontTx/>
              <a:buNone/>
            </a:pPr>
            <a:r>
              <a:rPr lang="th-TH" sz="3000" smtClean="0">
                <a:latin typeface="TH SarabunIT๙" pitchFamily="34" charset="-34"/>
                <a:cs typeface="TH SarabunIT๙" pitchFamily="34" charset="-34"/>
              </a:rPr>
              <a:t> 6.2 การรายงานผลการติดตามและประเมินผลการดำเนินงานตามแผน เป็นรายงานที่ใช้ประกอบการจัดทำการควบคุมภายใน ตามระเบียบ ฯ  ข้อ 6  เสนอต่อคณะกรรมการตรวจเงินแผ่นดิน (ค.ต.ง.) กระทรวงศึกษาธิการ สำนักงานคณะกรรมการพัฒนาระบบราชการ (ก.พ.ร.) และเตรียมรับการตรวจประเมินคุณภาพการศึกษาตามเกณฑ์ของคณะกรรมการการอุดมศึกษา ดังนั้น รายงานการบริหารจัดการความเสี่ยงและการควบคุมภายใน                        จึงแบ่งออกเป็น 2 ระดับ ได้แก่</a:t>
            </a:r>
            <a:endParaRPr lang="en-US" sz="3000" smtClean="0">
              <a:latin typeface="TH SarabunIT๙" pitchFamily="34" charset="-34"/>
              <a:cs typeface="TH SarabunIT๙" pitchFamily="34" charset="-34"/>
            </a:endParaRPr>
          </a:p>
          <a:p>
            <a:endParaRPr lang="th-TH" smtClean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860163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6562C70-B8E3-447A-9781-F4A52553FEEB}" type="slidenum">
              <a:rPr lang="en-US" smtClean="0">
                <a:latin typeface="Arial" charset="0"/>
              </a:rPr>
              <a:pPr/>
              <a:t>74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1. การรายงานระดับมหาวิทยาลัย</a:t>
            </a:r>
            <a:r>
              <a:rPr lang="th-TH" smtClean="0">
                <a:latin typeface="TH SarabunIT๙" pitchFamily="34" charset="-34"/>
                <a:cs typeface="TH SarabunIT๙" pitchFamily="34" charset="-34"/>
              </a:rPr>
              <a:t>  </a:t>
            </a:r>
            <a:r>
              <a:rPr lang="en-US" smtClean="0">
                <a:latin typeface="TH SarabunIT๙" pitchFamily="34" charset="-34"/>
                <a:cs typeface="TH SarabunIT๙" pitchFamily="34" charset="-34"/>
              </a:rPr>
              <a:t/>
            </a:r>
            <a:br>
              <a:rPr lang="en-US" smtClean="0">
                <a:latin typeface="TH SarabunIT๙" pitchFamily="34" charset="-34"/>
                <a:cs typeface="TH SarabunIT๙" pitchFamily="34" charset="-34"/>
              </a:rPr>
            </a:br>
            <a:endParaRPr lang="th-TH" smtClean="0"/>
          </a:p>
        </p:txBody>
      </p:sp>
      <p:sp>
        <p:nvSpPr>
          <p:cNvPr id="86118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th-TH" smtClean="0">
                <a:latin typeface="TH SarabunIT๙" pitchFamily="34" charset="-34"/>
                <a:cs typeface="TH SarabunIT๙" pitchFamily="34" charset="-34"/>
              </a:rPr>
              <a:t>1.1 อธิการบดีรายงานผลการบริหารความเสี่ยงและการควบคุมภายใน มหาวิทยาลัยรามคำแหง ต่อนายกสภามหาวิทยาลัย และใช้เป็นเอกสารประกอบการรับตรวจประเมินคุณภาพการศึกษา ตามเกณฑ์ของคณะกรรมการอุดมศึกษา</a:t>
            </a:r>
            <a:endParaRPr lang="en-US" smtClean="0">
              <a:latin typeface="TH SarabunIT๙" pitchFamily="34" charset="-34"/>
              <a:cs typeface="TH SarabunIT๙" pitchFamily="34" charset="-34"/>
            </a:endParaRPr>
          </a:p>
          <a:p>
            <a:pPr>
              <a:buFontTx/>
              <a:buNone/>
            </a:pPr>
            <a:r>
              <a:rPr lang="th-TH" smtClean="0">
                <a:latin typeface="TH SarabunIT๙" pitchFamily="34" charset="-34"/>
                <a:cs typeface="TH SarabunIT๙" pitchFamily="34" charset="-34"/>
              </a:rPr>
              <a:t>1.2  อธิการบดีรายงานต่อคณะกรรมการตรวจเงินแผ่นดิน </a:t>
            </a:r>
            <a:r>
              <a:rPr lang="en-US" smtClean="0"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smtClean="0">
                <a:latin typeface="TH SarabunIT๙" pitchFamily="34" charset="-34"/>
                <a:cs typeface="TH SarabunIT๙" pitchFamily="34" charset="-34"/>
              </a:rPr>
              <a:t>คตง.</a:t>
            </a:r>
            <a:r>
              <a:rPr lang="en-US" smtClean="0">
                <a:latin typeface="TH SarabunIT๙" pitchFamily="34" charset="-34"/>
                <a:cs typeface="TH SarabunIT๙" pitchFamily="34" charset="-34"/>
              </a:rPr>
              <a:t>) </a:t>
            </a:r>
            <a:r>
              <a:rPr lang="th-TH" smtClean="0">
                <a:latin typeface="TH SarabunIT๙" pitchFamily="34" charset="-34"/>
                <a:cs typeface="TH SarabunIT๙" pitchFamily="34" charset="-34"/>
              </a:rPr>
              <a:t>กระทรวงศึกษาธิการ และคณะกรรมการพัฒนาระบบราชการ </a:t>
            </a:r>
            <a:r>
              <a:rPr lang="en-US" smtClean="0"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smtClean="0">
                <a:latin typeface="TH SarabunIT๙" pitchFamily="34" charset="-34"/>
                <a:cs typeface="TH SarabunIT๙" pitchFamily="34" charset="-34"/>
              </a:rPr>
              <a:t>กพร.</a:t>
            </a:r>
            <a:r>
              <a:rPr lang="en-US" smtClean="0">
                <a:latin typeface="TH SarabunIT๙" pitchFamily="34" charset="-34"/>
                <a:cs typeface="TH SarabunIT๙" pitchFamily="34" charset="-34"/>
              </a:rPr>
              <a:t>) </a:t>
            </a:r>
            <a:r>
              <a:rPr lang="th-TH" smtClean="0">
                <a:latin typeface="TH SarabunIT๙" pitchFamily="34" charset="-34"/>
                <a:cs typeface="TH SarabunIT๙" pitchFamily="34" charset="-34"/>
              </a:rPr>
              <a:t>ตามแบบฟอร์มที่คณะกรรมการตรวจเงินแผ่นดินกำหนด</a:t>
            </a:r>
            <a:endParaRPr lang="en-US" smtClean="0">
              <a:latin typeface="TH SarabunIT๙" pitchFamily="34" charset="-34"/>
              <a:cs typeface="TH SarabunIT๙" pitchFamily="34" charset="-34"/>
            </a:endParaRPr>
          </a:p>
          <a:p>
            <a:pPr>
              <a:buFontTx/>
              <a:buNone/>
            </a:pPr>
            <a:endParaRPr lang="th-TH" smtClean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861187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05CB46C-EBB0-4A1F-8618-18F75E060C67}" type="slidenum">
              <a:rPr lang="en-US" smtClean="0">
                <a:latin typeface="Arial" charset="0"/>
              </a:rPr>
              <a:pPr/>
              <a:t>75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2209" name="Content Placeholder 2"/>
          <p:cNvSpPr>
            <a:spLocks noGrp="1"/>
          </p:cNvSpPr>
          <p:nvPr>
            <p:ph idx="1"/>
          </p:nvPr>
        </p:nvSpPr>
        <p:spPr>
          <a:xfrm>
            <a:off x="250825" y="142875"/>
            <a:ext cx="8678863" cy="6072188"/>
          </a:xfrm>
        </p:spPr>
        <p:txBody>
          <a:bodyPr/>
          <a:lstStyle/>
          <a:p>
            <a:pPr algn="ctr">
              <a:buFontTx/>
              <a:buNone/>
            </a:pPr>
            <a:r>
              <a:rPr lang="th-TH" sz="3000" b="1" smtClean="0">
                <a:latin typeface="TH SarabunIT๙" pitchFamily="34" charset="-34"/>
                <a:cs typeface="TH SarabunIT๙" pitchFamily="34" charset="-34"/>
              </a:rPr>
              <a:t>แบบฟอร์มรายงานประกอบด้วย</a:t>
            </a:r>
          </a:p>
          <a:p>
            <a:r>
              <a:rPr lang="th-TH" sz="2500" smtClean="0">
                <a:latin typeface="TH SarabunIT๙" pitchFamily="34" charset="-34"/>
                <a:cs typeface="TH SarabunIT๙" pitchFamily="34" charset="-34"/>
              </a:rPr>
              <a:t>แบบ มร.คสร. </a:t>
            </a:r>
            <a:r>
              <a:rPr lang="en-US" sz="2500" smtClean="0">
                <a:latin typeface="TH SarabunIT๙" pitchFamily="34" charset="-34"/>
                <a:cs typeface="TH SarabunIT๙" pitchFamily="34" charset="-34"/>
              </a:rPr>
              <a:t>1</a:t>
            </a:r>
            <a:r>
              <a:rPr lang="th-TH" sz="2500" smtClean="0">
                <a:latin typeface="TH SarabunIT๙" pitchFamily="34" charset="-34"/>
                <a:cs typeface="TH SarabunIT๙" pitchFamily="34" charset="-34"/>
              </a:rPr>
              <a:t> รายงานผลการบริหารความเสี่ยงและการควบคุมภายใน      </a:t>
            </a:r>
            <a:endParaRPr lang="en-US" sz="2500" smtClean="0">
              <a:latin typeface="TH SarabunIT๙" pitchFamily="34" charset="-34"/>
              <a:cs typeface="TH SarabunIT๙" pitchFamily="34" charset="-34"/>
            </a:endParaRPr>
          </a:p>
          <a:p>
            <a:pPr>
              <a:buFontTx/>
              <a:buNone/>
            </a:pPr>
            <a:r>
              <a:rPr lang="th-TH" sz="2500" smtClean="0">
                <a:latin typeface="TH SarabunIT๙" pitchFamily="34" charset="-34"/>
                <a:cs typeface="TH SarabunIT๙" pitchFamily="34" charset="-34"/>
              </a:rPr>
              <a:t>       มหาวิทยาลัยรามคำแหง</a:t>
            </a:r>
            <a:r>
              <a:rPr lang="en-US" sz="2500" smtClean="0">
                <a:latin typeface="TH SarabunIT๙" pitchFamily="34" charset="-34"/>
                <a:cs typeface="TH SarabunIT๙" pitchFamily="34" charset="-34"/>
              </a:rPr>
              <a:t> </a:t>
            </a:r>
          </a:p>
          <a:p>
            <a:r>
              <a:rPr lang="th-TH" sz="2500" smtClean="0">
                <a:latin typeface="TH SarabunIT๙" pitchFamily="34" charset="-34"/>
                <a:cs typeface="TH SarabunIT๙" pitchFamily="34" charset="-34"/>
              </a:rPr>
              <a:t>แบบ มร.คส </a:t>
            </a:r>
            <a:r>
              <a:rPr lang="en-US" sz="2500" smtClean="0">
                <a:latin typeface="TH SarabunIT๙" pitchFamily="34" charset="-34"/>
                <a:cs typeface="TH SarabunIT๙" pitchFamily="34" charset="-34"/>
              </a:rPr>
              <a:t>6 </a:t>
            </a:r>
            <a:r>
              <a:rPr lang="th-TH" sz="2500" smtClean="0">
                <a:latin typeface="TH SarabunIT๙" pitchFamily="34" charset="-34"/>
                <a:cs typeface="TH SarabunIT๙" pitchFamily="34" charset="-34"/>
              </a:rPr>
              <a:t>  แผนบริหารความเสี่ยงและการควบคุมภายใน มหาวิทยาลัยรามคำแหง</a:t>
            </a:r>
            <a:endParaRPr lang="en-US" sz="2500" smtClean="0">
              <a:latin typeface="TH SarabunIT๙" pitchFamily="34" charset="-34"/>
              <a:cs typeface="TH SarabunIT๙" pitchFamily="34" charset="-34"/>
            </a:endParaRPr>
          </a:p>
          <a:p>
            <a:r>
              <a:rPr lang="th-TH" sz="2500" smtClean="0">
                <a:latin typeface="TH SarabunIT๙" pitchFamily="34" charset="-34"/>
                <a:cs typeface="TH SarabunIT๙" pitchFamily="34" charset="-34"/>
              </a:rPr>
              <a:t>แบบ มร.คส 7   แบบติดตามและประเมินผลการดำเนินงานตามแผน</a:t>
            </a:r>
            <a:endParaRPr lang="en-US" sz="2500" smtClean="0">
              <a:latin typeface="TH SarabunIT๙" pitchFamily="34" charset="-34"/>
              <a:cs typeface="TH SarabunIT๙" pitchFamily="34" charset="-34"/>
            </a:endParaRPr>
          </a:p>
          <a:p>
            <a:r>
              <a:rPr lang="th-TH" sz="2500" smtClean="0">
                <a:latin typeface="TH SarabunIT๙" pitchFamily="34" charset="-34"/>
                <a:cs typeface="TH SarabunIT๙" pitchFamily="34" charset="-34"/>
              </a:rPr>
              <a:t>แบบ ปอ. </a:t>
            </a:r>
            <a:r>
              <a:rPr lang="en-US" sz="2500" smtClean="0">
                <a:latin typeface="TH SarabunIT๙" pitchFamily="34" charset="-34"/>
                <a:cs typeface="TH SarabunIT๙" pitchFamily="34" charset="-34"/>
              </a:rPr>
              <a:t>1  </a:t>
            </a:r>
            <a:r>
              <a:rPr lang="th-TH" sz="2500" smtClean="0">
                <a:latin typeface="TH SarabunIT๙" pitchFamily="34" charset="-34"/>
                <a:cs typeface="TH SarabunIT๙" pitchFamily="34" charset="-34"/>
              </a:rPr>
              <a:t>    หนังสือรับรองการประเมินผลการควบคุมภายใน มหาวิทยาลัยรามคำแหง</a:t>
            </a:r>
            <a:endParaRPr lang="en-US" sz="2500" smtClean="0">
              <a:latin typeface="TH SarabunIT๙" pitchFamily="34" charset="-34"/>
              <a:cs typeface="TH SarabunIT๙" pitchFamily="34" charset="-34"/>
            </a:endParaRPr>
          </a:p>
          <a:p>
            <a:r>
              <a:rPr lang="th-TH" sz="2500" smtClean="0">
                <a:latin typeface="TH SarabunIT๙" pitchFamily="34" charset="-34"/>
                <a:cs typeface="TH SarabunIT๙" pitchFamily="34" charset="-34"/>
              </a:rPr>
              <a:t>แบบ ปอ. </a:t>
            </a:r>
            <a:r>
              <a:rPr lang="en-US" sz="2500" smtClean="0">
                <a:latin typeface="TH SarabunIT๙" pitchFamily="34" charset="-34"/>
                <a:cs typeface="TH SarabunIT๙" pitchFamily="34" charset="-34"/>
              </a:rPr>
              <a:t>2</a:t>
            </a:r>
            <a:r>
              <a:rPr lang="th-TH" sz="2500" smtClean="0">
                <a:latin typeface="TH SarabunIT๙" pitchFamily="34" charset="-34"/>
                <a:cs typeface="TH SarabunIT๙" pitchFamily="34" charset="-34"/>
              </a:rPr>
              <a:t>      รายงานผลการประเมินองค์ประกอบของการควบคุมภายใน</a:t>
            </a:r>
            <a:endParaRPr lang="en-US" sz="2500" smtClean="0">
              <a:latin typeface="TH SarabunIT๙" pitchFamily="34" charset="-34"/>
              <a:cs typeface="TH SarabunIT๙" pitchFamily="34" charset="-34"/>
            </a:endParaRPr>
          </a:p>
          <a:p>
            <a:pPr>
              <a:buFontTx/>
              <a:buNone/>
            </a:pPr>
            <a:r>
              <a:rPr lang="th-TH" sz="2500" smtClean="0">
                <a:latin typeface="TH SarabunIT๙" pitchFamily="34" charset="-34"/>
                <a:cs typeface="TH SarabunIT๙" pitchFamily="34" charset="-34"/>
              </a:rPr>
              <a:t>                         มหาวิทยาลัยรามคำแหง</a:t>
            </a:r>
            <a:endParaRPr lang="en-US" sz="2500" smtClean="0">
              <a:latin typeface="TH SarabunIT๙" pitchFamily="34" charset="-34"/>
              <a:cs typeface="TH SarabunIT๙" pitchFamily="34" charset="-34"/>
            </a:endParaRPr>
          </a:p>
          <a:p>
            <a:r>
              <a:rPr lang="th-TH" sz="2500" smtClean="0">
                <a:latin typeface="TH SarabunIT๙" pitchFamily="34" charset="-34"/>
                <a:cs typeface="TH SarabunIT๙" pitchFamily="34" charset="-34"/>
              </a:rPr>
              <a:t>แบบ ปอ. </a:t>
            </a:r>
            <a:r>
              <a:rPr lang="en-US" sz="2500" smtClean="0">
                <a:latin typeface="TH SarabunIT๙" pitchFamily="34" charset="-34"/>
                <a:cs typeface="TH SarabunIT๙" pitchFamily="34" charset="-34"/>
              </a:rPr>
              <a:t>3	</a:t>
            </a:r>
            <a:r>
              <a:rPr lang="th-TH" sz="2500" smtClean="0">
                <a:latin typeface="TH SarabunIT๙" pitchFamily="34" charset="-34"/>
                <a:cs typeface="TH SarabunIT๙" pitchFamily="34" charset="-34"/>
              </a:rPr>
              <a:t>รายงานแผนการปรับปรุงการควบคุมภายใน มหาวิทยาลัยรามคำแหง</a:t>
            </a:r>
            <a:endParaRPr lang="en-US" sz="2500" smtClean="0">
              <a:latin typeface="TH SarabunIT๙" pitchFamily="34" charset="-34"/>
              <a:cs typeface="TH SarabunIT๙" pitchFamily="34" charset="-34"/>
            </a:endParaRPr>
          </a:p>
          <a:p>
            <a:r>
              <a:rPr lang="th-TH" sz="2500" smtClean="0">
                <a:latin typeface="TH SarabunIT๙" pitchFamily="34" charset="-34"/>
                <a:cs typeface="TH SarabunIT๙" pitchFamily="34" charset="-34"/>
              </a:rPr>
              <a:t>แบบ ปส.	รายงานผลการสอบทานการประเมินผลการควบคุมภายในของผู้ตรวจสอบภายใน</a:t>
            </a:r>
            <a:endParaRPr lang="en-US" sz="2500" smtClean="0">
              <a:latin typeface="TH SarabunIT๙" pitchFamily="34" charset="-34"/>
              <a:cs typeface="TH SarabunIT๙" pitchFamily="34" charset="-34"/>
            </a:endParaRPr>
          </a:p>
          <a:p>
            <a:r>
              <a:rPr lang="th-TH" sz="2500" b="1" smtClean="0">
                <a:latin typeface="TH SarabunIT๙" pitchFamily="34" charset="-34"/>
                <a:cs typeface="TH SarabunIT๙" pitchFamily="34" charset="-34"/>
              </a:rPr>
              <a:t>หมายเหตุ</a:t>
            </a:r>
            <a:r>
              <a:rPr lang="th-TH" sz="2500" smtClean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en-US" sz="2500" smtClean="0">
                <a:latin typeface="TH SarabunIT๙" pitchFamily="34" charset="-34"/>
                <a:cs typeface="TH SarabunIT๙" pitchFamily="34" charset="-34"/>
              </a:rPr>
              <a:t>: </a:t>
            </a:r>
            <a:r>
              <a:rPr lang="th-TH" sz="2500" smtClean="0">
                <a:latin typeface="TH SarabunIT๙" pitchFamily="34" charset="-34"/>
                <a:cs typeface="TH SarabunIT๙" pitchFamily="34" charset="-34"/>
              </a:rPr>
              <a:t>แบบฟอร์มดูภาคผนวก ค</a:t>
            </a:r>
            <a:endParaRPr lang="en-US" sz="2500" smtClean="0">
              <a:latin typeface="TH SarabunIT๙" pitchFamily="34" charset="-34"/>
              <a:cs typeface="TH SarabunIT๙" pitchFamily="34" charset="-34"/>
            </a:endParaRPr>
          </a:p>
          <a:p>
            <a:endParaRPr lang="th-TH" sz="2800" smtClean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86221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D4A7423-B2CD-402A-8F1D-F6377CDBD2D0}" type="slidenum">
              <a:rPr lang="en-US" smtClean="0">
                <a:latin typeface="Arial" charset="0"/>
              </a:rPr>
              <a:pPr/>
              <a:t>76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3233" name="Content Placeholder 2"/>
          <p:cNvSpPr>
            <a:spLocks noGrp="1"/>
          </p:cNvSpPr>
          <p:nvPr>
            <p:ph idx="1"/>
          </p:nvPr>
        </p:nvSpPr>
        <p:spPr>
          <a:xfrm>
            <a:off x="0" y="333375"/>
            <a:ext cx="9144000" cy="6119813"/>
          </a:xfrm>
        </p:spPr>
        <p:txBody>
          <a:bodyPr/>
          <a:lstStyle/>
          <a:p>
            <a:pPr algn="ctr">
              <a:buFontTx/>
              <a:buNone/>
            </a:pPr>
            <a:r>
              <a:rPr lang="th-TH" sz="3000" b="1" smtClean="0">
                <a:latin typeface="TH SarabunIT๙" pitchFamily="34" charset="-34"/>
                <a:cs typeface="TH SarabunIT๙" pitchFamily="34" charset="-34"/>
              </a:rPr>
              <a:t>2. การรายงานระดับคณะ/ สำนัก/ สถาบัน/ ศูนย์/ กอง/ สาขาฯ</a:t>
            </a:r>
            <a:r>
              <a:rPr lang="th-TH" sz="3000" smtClean="0">
                <a:latin typeface="TH SarabunIT๙" pitchFamily="34" charset="-34"/>
                <a:cs typeface="TH SarabunIT๙" pitchFamily="34" charset="-34"/>
              </a:rPr>
              <a:t> </a:t>
            </a:r>
          </a:p>
          <a:p>
            <a:pPr>
              <a:buFontTx/>
              <a:buNone/>
            </a:pPr>
            <a:r>
              <a:rPr lang="th-TH" sz="2800" smtClean="0">
                <a:latin typeface="TH SarabunIT๙" pitchFamily="34" charset="-34"/>
                <a:cs typeface="TH SarabunIT๙" pitchFamily="34" charset="-34"/>
              </a:rPr>
              <a:t> เป็นรายงานการบริหารความเสี่ยงและการควบคุมภายในของคณะ/ สำนัก/ สถาบัน/ ศูนย์/ กอง</a:t>
            </a:r>
          </a:p>
          <a:p>
            <a:pPr>
              <a:buFontTx/>
              <a:buNone/>
            </a:pPr>
            <a:r>
              <a:rPr lang="th-TH" sz="2800" smtClean="0">
                <a:latin typeface="TH SarabunIT๙" pitchFamily="34" charset="-34"/>
                <a:cs typeface="TH SarabunIT๙" pitchFamily="34" charset="-34"/>
              </a:rPr>
              <a:t> สาขาฯ จัดส่งคณะกรรมการบริหารความเสี่ยงและการควบคุมภายใน มหาวิทยาลัยรามคำแหง</a:t>
            </a:r>
          </a:p>
          <a:p>
            <a:pPr>
              <a:buFontTx/>
              <a:buNone/>
            </a:pPr>
            <a:r>
              <a:rPr lang="th-TH" sz="2800" smtClean="0">
                <a:latin typeface="TH SarabunIT๙" pitchFamily="34" charset="-34"/>
                <a:cs typeface="TH SarabunIT๙" pitchFamily="34" charset="-34"/>
              </a:rPr>
              <a:t> ประกอบด้วย</a:t>
            </a:r>
            <a:endParaRPr lang="en-US" sz="2800" smtClean="0">
              <a:latin typeface="TH SarabunIT๙" pitchFamily="34" charset="-34"/>
              <a:cs typeface="TH SarabunIT๙" pitchFamily="34" charset="-34"/>
            </a:endParaRPr>
          </a:p>
          <a:p>
            <a:r>
              <a:rPr lang="th-TH" sz="2800" smtClean="0">
                <a:latin typeface="TH SarabunIT๙" pitchFamily="34" charset="-34"/>
                <a:cs typeface="TH SarabunIT๙" pitchFamily="34" charset="-34"/>
              </a:rPr>
              <a:t>แบบ มร.คสร. 2  รายงานผลการบริหารความเสี่ยงและการควบคุมภายในของ </a:t>
            </a:r>
          </a:p>
          <a:p>
            <a:pPr>
              <a:buFontTx/>
              <a:buNone/>
            </a:pPr>
            <a:r>
              <a:rPr lang="th-TH" sz="2800" smtClean="0">
                <a:latin typeface="TH SarabunIT๙" pitchFamily="34" charset="-34"/>
                <a:cs typeface="TH SarabunIT๙" pitchFamily="34" charset="-34"/>
              </a:rPr>
              <a:t>                           หน่วยงาน</a:t>
            </a:r>
            <a:endParaRPr lang="en-US" sz="2800" smtClean="0">
              <a:latin typeface="TH SarabunIT๙" pitchFamily="34" charset="-34"/>
              <a:cs typeface="TH SarabunIT๙" pitchFamily="34" charset="-34"/>
            </a:endParaRPr>
          </a:p>
          <a:p>
            <a:r>
              <a:rPr lang="th-TH" sz="2800" smtClean="0">
                <a:latin typeface="TH SarabunIT๙" pitchFamily="34" charset="-34"/>
                <a:cs typeface="TH SarabunIT๙" pitchFamily="34" charset="-34"/>
              </a:rPr>
              <a:t>แบบ มร.คส </a:t>
            </a:r>
            <a:r>
              <a:rPr lang="en-US" sz="2800" smtClean="0">
                <a:latin typeface="TH SarabunIT๙" pitchFamily="34" charset="-34"/>
                <a:cs typeface="TH SarabunIT๙" pitchFamily="34" charset="-34"/>
              </a:rPr>
              <a:t>6</a:t>
            </a:r>
            <a:r>
              <a:rPr lang="th-TH" sz="2800" smtClean="0">
                <a:latin typeface="TH SarabunIT๙" pitchFamily="34" charset="-34"/>
                <a:cs typeface="TH SarabunIT๙" pitchFamily="34" charset="-34"/>
              </a:rPr>
              <a:t>     แผนบริหารความเสี่ยงและการควบคุมภายในหน่วยงาน</a:t>
            </a:r>
            <a:endParaRPr lang="en-US" sz="2800" smtClean="0">
              <a:latin typeface="TH SarabunIT๙" pitchFamily="34" charset="-34"/>
              <a:cs typeface="TH SarabunIT๙" pitchFamily="34" charset="-34"/>
            </a:endParaRPr>
          </a:p>
          <a:p>
            <a:r>
              <a:rPr lang="th-TH" sz="2800" smtClean="0">
                <a:latin typeface="TH SarabunIT๙" pitchFamily="34" charset="-34"/>
                <a:cs typeface="TH SarabunIT๙" pitchFamily="34" charset="-34"/>
              </a:rPr>
              <a:t>แบบ มร.คส 7	   แบบติดตามและประเมินผลการดำเนินงานตามแผน</a:t>
            </a:r>
            <a:endParaRPr lang="en-US" sz="2800" smtClean="0">
              <a:latin typeface="TH SarabunIT๙" pitchFamily="34" charset="-34"/>
              <a:cs typeface="TH SarabunIT๙" pitchFamily="34" charset="-34"/>
            </a:endParaRPr>
          </a:p>
          <a:p>
            <a:r>
              <a:rPr lang="th-TH" sz="2800" smtClean="0">
                <a:latin typeface="TH SarabunIT๙" pitchFamily="34" charset="-34"/>
                <a:cs typeface="TH SarabunIT๙" pitchFamily="34" charset="-34"/>
              </a:rPr>
              <a:t>แบบ ปย. </a:t>
            </a:r>
            <a:r>
              <a:rPr lang="en-US" sz="2800" smtClean="0">
                <a:latin typeface="TH SarabunIT๙" pitchFamily="34" charset="-34"/>
                <a:cs typeface="TH SarabunIT๙" pitchFamily="34" charset="-34"/>
              </a:rPr>
              <a:t>1</a:t>
            </a:r>
            <a:r>
              <a:rPr lang="th-TH" sz="2800" smtClean="0">
                <a:latin typeface="TH SarabunIT๙" pitchFamily="34" charset="-34"/>
                <a:cs typeface="TH SarabunIT๙" pitchFamily="34" charset="-34"/>
              </a:rPr>
              <a:t>	   รายงานผลการประเมินองค์ประกอบของการควบคุมภายในหน่วยงาน</a:t>
            </a:r>
            <a:endParaRPr lang="en-US" sz="2800" smtClean="0">
              <a:latin typeface="TH SarabunIT๙" pitchFamily="34" charset="-34"/>
              <a:cs typeface="TH SarabunIT๙" pitchFamily="34" charset="-34"/>
            </a:endParaRPr>
          </a:p>
          <a:p>
            <a:r>
              <a:rPr lang="th-TH" sz="2800" smtClean="0">
                <a:latin typeface="TH SarabunIT๙" pitchFamily="34" charset="-34"/>
                <a:cs typeface="TH SarabunIT๙" pitchFamily="34" charset="-34"/>
              </a:rPr>
              <a:t>แบบ ปย. 2	   รายงานการประเมินผลและการปรับปรุงการควบคุมภายใน</a:t>
            </a:r>
          </a:p>
          <a:p>
            <a:pPr>
              <a:buFontTx/>
              <a:buNone/>
            </a:pPr>
            <a:r>
              <a:rPr lang="th-TH" sz="2800" smtClean="0">
                <a:latin typeface="TH SarabunIT๙" pitchFamily="34" charset="-34"/>
                <a:cs typeface="TH SarabunIT๙" pitchFamily="34" charset="-34"/>
              </a:rPr>
              <a:t>                           หน่วยงาน</a:t>
            </a:r>
            <a:endParaRPr lang="en-US" sz="2800" smtClean="0">
              <a:latin typeface="TH SarabunIT๙" pitchFamily="34" charset="-34"/>
              <a:cs typeface="TH SarabunIT๙" pitchFamily="34" charset="-34"/>
            </a:endParaRPr>
          </a:p>
          <a:p>
            <a:r>
              <a:rPr lang="th-TH" sz="2800" b="1" smtClean="0">
                <a:latin typeface="TH SarabunIT๙" pitchFamily="34" charset="-34"/>
                <a:cs typeface="TH SarabunIT๙" pitchFamily="34" charset="-34"/>
              </a:rPr>
              <a:t>หมายเหตุ</a:t>
            </a:r>
            <a:r>
              <a:rPr lang="th-TH" sz="2800" smtClean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en-US" sz="2800" smtClean="0">
                <a:latin typeface="TH SarabunIT๙" pitchFamily="34" charset="-34"/>
                <a:cs typeface="TH SarabunIT๙" pitchFamily="34" charset="-34"/>
              </a:rPr>
              <a:t>: </a:t>
            </a:r>
            <a:r>
              <a:rPr lang="th-TH" sz="2800" smtClean="0">
                <a:latin typeface="TH SarabunIT๙" pitchFamily="34" charset="-34"/>
                <a:cs typeface="TH SarabunIT๙" pitchFamily="34" charset="-34"/>
              </a:rPr>
              <a:t>แบบฟอร์มดูภาคผนวก ข</a:t>
            </a:r>
            <a:endParaRPr lang="en-US" sz="2800" smtClean="0">
              <a:latin typeface="TH SarabunIT๙" pitchFamily="34" charset="-34"/>
              <a:cs typeface="TH SarabunIT๙" pitchFamily="34" charset="-34"/>
            </a:endParaRPr>
          </a:p>
          <a:p>
            <a:endParaRPr lang="th-TH" sz="2800" smtClean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86323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ADB768E-78B8-44E3-A0AE-E27F828BF852}" type="slidenum">
              <a:rPr lang="en-US" smtClean="0">
                <a:latin typeface="Arial" charset="0"/>
              </a:rPr>
              <a:pPr/>
              <a:t>77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4257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1362"/>
          </a:xfrm>
        </p:spPr>
        <p:txBody>
          <a:bodyPr/>
          <a:lstStyle/>
          <a:p>
            <a:r>
              <a:rPr lang="th-TH" sz="3600" b="1" smtClean="0"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600" b="1" smtClean="0">
                <a:latin typeface="TH SarabunIT๙" pitchFamily="34" charset="-34"/>
                <a:cs typeface="TH SarabunIT๙" pitchFamily="34" charset="-34"/>
              </a:rPr>
            </a:br>
            <a:r>
              <a:rPr lang="th-TH" sz="3600" b="1" smtClean="0">
                <a:latin typeface="TH SarabunIT๙" pitchFamily="34" charset="-34"/>
                <a:cs typeface="TH SarabunIT๙" pitchFamily="34" charset="-34"/>
              </a:rPr>
              <a:t>ขั้นตอนที่ 7   </a:t>
            </a:r>
            <a:br>
              <a:rPr lang="th-TH" sz="3600" b="1" smtClean="0">
                <a:latin typeface="TH SarabunIT๙" pitchFamily="34" charset="-34"/>
                <a:cs typeface="TH SarabunIT๙" pitchFamily="34" charset="-34"/>
              </a:rPr>
            </a:br>
            <a:r>
              <a:rPr lang="th-TH" sz="3600" b="1" smtClean="0">
                <a:latin typeface="TH SarabunIT๙" pitchFamily="34" charset="-34"/>
                <a:cs typeface="TH SarabunIT๙" pitchFamily="34" charset="-34"/>
              </a:rPr>
              <a:t>นำผลการติดตามและประเมินการดำเนินงาน ทบทวนจัดทำแผนการบริหารความเสี่ยงและการควบคุมภายในใหม่</a:t>
            </a:r>
            <a:r>
              <a:rPr lang="en-US" b="1" smtClean="0">
                <a:latin typeface="TH SarabunIT๙" pitchFamily="34" charset="-34"/>
                <a:cs typeface="TH SarabunIT๙" pitchFamily="34" charset="-34"/>
              </a:rPr>
              <a:t/>
            </a:r>
            <a:br>
              <a:rPr lang="en-US" b="1" smtClean="0">
                <a:latin typeface="TH SarabunIT๙" pitchFamily="34" charset="-34"/>
                <a:cs typeface="TH SarabunIT๙" pitchFamily="34" charset="-34"/>
              </a:rPr>
            </a:br>
            <a:endParaRPr lang="th-TH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71750"/>
            <a:ext cx="8229600" cy="3554413"/>
          </a:xfrm>
        </p:spPr>
        <p:txBody>
          <a:bodyPr/>
          <a:lstStyle/>
          <a:p>
            <a:pPr marL="0">
              <a:buFontTx/>
              <a:buNone/>
              <a:defRPr/>
            </a:pPr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การสอบทานและติดตามผลการบริหารความเสี่ยงและการควบคุมภายใน</a:t>
            </a:r>
          </a:p>
          <a:p>
            <a:pPr marL="0">
              <a:buFontTx/>
              <a:buNone/>
              <a:defRPr/>
            </a:pPr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เป็นการพิจารณา เพื่อให้มั่นใจได้ว่าระบบบริหารความเสี่ยงและการควบคุม</a:t>
            </a:r>
          </a:p>
          <a:p>
            <a:pPr marL="0">
              <a:buFontTx/>
              <a:buNone/>
              <a:defRPr/>
            </a:pPr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ภายในของหน่วยงานมีความสมบูรณ์ เหมาะสม ตลอดจนมีความเชื่อมั่นได้ว่า</a:t>
            </a:r>
          </a:p>
          <a:p>
            <a:pPr marL="0">
              <a:buFontTx/>
              <a:buNone/>
              <a:defRPr/>
            </a:pPr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ความเสี่ยงทั้งหมดที่จะส่งผลกระทบต่อการบรรลุเป้าประสงค์ขององค์การได้</a:t>
            </a:r>
          </a:p>
          <a:p>
            <a:pPr marL="0">
              <a:buFontTx/>
              <a:buNone/>
              <a:defRPr/>
            </a:pPr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มีการรายงานต่อผู้บริหารที่รับผิดชอบแล้ว</a:t>
            </a:r>
            <a:endParaRPr lang="en-US" dirty="0" smtClean="0">
              <a:latin typeface="TH SarabunIT๙" pitchFamily="34" charset="-34"/>
              <a:cs typeface="TH SarabunIT๙" pitchFamily="34" charset="-34"/>
            </a:endParaRPr>
          </a:p>
          <a:p>
            <a:pPr>
              <a:defRPr/>
            </a:pPr>
            <a:endParaRPr lang="th-TH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864259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EC198EB-22C2-4FF6-823A-A7C8B8E7A385}" type="slidenum">
              <a:rPr lang="en-US" smtClean="0">
                <a:latin typeface="Arial" charset="0"/>
              </a:rPr>
              <a:pPr/>
              <a:t>78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5281" name="Content Placeholder 2"/>
          <p:cNvSpPr>
            <a:spLocks noGrp="1"/>
          </p:cNvSpPr>
          <p:nvPr>
            <p:ph idx="1"/>
          </p:nvPr>
        </p:nvSpPr>
        <p:spPr>
          <a:xfrm>
            <a:off x="457200" y="333375"/>
            <a:ext cx="8229600" cy="6264275"/>
          </a:xfrm>
        </p:spPr>
        <p:txBody>
          <a:bodyPr/>
          <a:lstStyle/>
          <a:p>
            <a:pPr algn="ctr">
              <a:buFontTx/>
              <a:buNone/>
            </a:pPr>
            <a:r>
              <a:rPr lang="th-TH" smtClean="0"/>
              <a:t>     </a:t>
            </a: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ขั้นตอนที่ 7  </a:t>
            </a:r>
          </a:p>
          <a:p>
            <a:pPr algn="ctr">
              <a:buFontTx/>
              <a:buNone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นำผลการติดตามและประเมินการดำเนินงาน ทบทวน  </a:t>
            </a:r>
          </a:p>
          <a:p>
            <a:pPr algn="ctr">
              <a:buFontTx/>
              <a:buNone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จัดทำแผนการบริหารความเสี่ยงและการควบคุมภายในใหม่ </a:t>
            </a:r>
            <a:r>
              <a:rPr lang="en-US" b="1" smtClean="0"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ต่อ</a:t>
            </a:r>
            <a:r>
              <a:rPr lang="en-US" b="1" smtClean="0">
                <a:latin typeface="TH SarabunIT๙" pitchFamily="34" charset="-34"/>
                <a:cs typeface="TH SarabunIT๙" pitchFamily="34" charset="-34"/>
              </a:rPr>
              <a:t>)</a:t>
            </a:r>
            <a:endParaRPr lang="th-TH" smtClean="0"/>
          </a:p>
          <a:p>
            <a:pPr>
              <a:buFontTx/>
              <a:buNone/>
            </a:pPr>
            <a:r>
              <a:rPr lang="th-TH" sz="3000" smtClean="0">
                <a:latin typeface="TH SarabunIT๙" pitchFamily="34" charset="-34"/>
                <a:cs typeface="TH SarabunIT๙" pitchFamily="34" charset="-34"/>
              </a:rPr>
              <a:t> เป็นการนำข้อมูลจากผลการติดตามการดำเนินงานตามแผนบริหารความเสี่ยงและ</a:t>
            </a:r>
          </a:p>
          <a:p>
            <a:pPr>
              <a:buFontTx/>
              <a:buNone/>
            </a:pPr>
            <a:r>
              <a:rPr lang="th-TH" sz="3000" smtClean="0">
                <a:latin typeface="TH SarabunIT๙" pitchFamily="34" charset="-34"/>
                <a:cs typeface="TH SarabunIT๙" pitchFamily="34" charset="-34"/>
              </a:rPr>
              <a:t>การควบคุมภายใน  (มร.คส ๗)  มาเป็นแนวทางในการเขียนรายงาน (มร.คสร ๒)</a:t>
            </a:r>
          </a:p>
          <a:p>
            <a:pPr>
              <a:buFontTx/>
              <a:buNone/>
            </a:pPr>
            <a:r>
              <a:rPr lang="th-TH" sz="3000" smtClean="0">
                <a:latin typeface="TH SarabunIT๙" pitchFamily="34" charset="-34"/>
                <a:cs typeface="TH SarabunIT๙" pitchFamily="34" charset="-34"/>
              </a:rPr>
              <a:t>และส่งรายงานให้คณะกรรมการบริหารความเสี่ยงและการควบคุมภายในของ</a:t>
            </a:r>
          </a:p>
          <a:p>
            <a:pPr>
              <a:buFontTx/>
              <a:buNone/>
            </a:pPr>
            <a:r>
              <a:rPr lang="th-TH" sz="3000" smtClean="0">
                <a:latin typeface="TH SarabunIT๙" pitchFamily="34" charset="-34"/>
                <a:cs typeface="TH SarabunIT๙" pitchFamily="34" charset="-34"/>
              </a:rPr>
              <a:t>มหาวิทยาลัย เพื่อมหาวิทยาลัย จะได้นำมาวิเคราะห์จัดทำเป็นรายงานผลการ</a:t>
            </a:r>
          </a:p>
          <a:p>
            <a:pPr>
              <a:buFontTx/>
              <a:buNone/>
            </a:pPr>
            <a:r>
              <a:rPr lang="th-TH" sz="3000" smtClean="0">
                <a:latin typeface="TH SarabunIT๙" pitchFamily="34" charset="-34"/>
                <a:cs typeface="TH SarabunIT๙" pitchFamily="34" charset="-34"/>
              </a:rPr>
              <a:t>บริหารความเสี่ยงประจำภาคการศึกษาในระดับมหาวิทยาลัยต่อไป</a:t>
            </a:r>
          </a:p>
          <a:p>
            <a:pPr>
              <a:buFontTx/>
              <a:buNone/>
            </a:pPr>
            <a:r>
              <a:rPr lang="th-TH" sz="3000" b="1" smtClean="0">
                <a:latin typeface="TH SarabunIT๙" pitchFamily="34" charset="-34"/>
                <a:cs typeface="TH SarabunIT๙" pitchFamily="34" charset="-34"/>
              </a:rPr>
              <a:t>   ส่วนการทบทวน</a:t>
            </a:r>
            <a:r>
              <a:rPr lang="th-TH" sz="3000" smtClean="0">
                <a:latin typeface="TH SarabunIT๙" pitchFamily="34" charset="-34"/>
                <a:cs typeface="TH SarabunIT๙" pitchFamily="34" charset="-34"/>
              </a:rPr>
              <a:t> เป็นการทบทวนประสิทธิภาพของแนวทางการบริหารความ</a:t>
            </a:r>
          </a:p>
          <a:p>
            <a:pPr>
              <a:buFontTx/>
              <a:buNone/>
            </a:pPr>
            <a:r>
              <a:rPr lang="th-TH" sz="3000" smtClean="0">
                <a:latin typeface="TH SarabunIT๙" pitchFamily="34" charset="-34"/>
                <a:cs typeface="TH SarabunIT๙" pitchFamily="34" charset="-34"/>
              </a:rPr>
              <a:t>เสี่ยงในทุกขั้นตอน เพื่อพัฒนาระบบให้ทันสมัยและเหมาะสมกับการปฏิบัติงานจริง</a:t>
            </a:r>
          </a:p>
          <a:p>
            <a:pPr>
              <a:buFontTx/>
              <a:buNone/>
            </a:pPr>
            <a:r>
              <a:rPr lang="th-TH" sz="3000" smtClean="0">
                <a:latin typeface="TH SarabunIT๙" pitchFamily="34" charset="-34"/>
                <a:cs typeface="TH SarabunIT๙" pitchFamily="34" charset="-34"/>
              </a:rPr>
              <a:t>ภายในมหาวิทยาลัยรามคำแหง</a:t>
            </a:r>
            <a:endParaRPr lang="en-US" sz="3000" smtClean="0">
              <a:latin typeface="TH SarabunIT๙" pitchFamily="34" charset="-34"/>
              <a:cs typeface="TH SarabunIT๙" pitchFamily="34" charset="-34"/>
            </a:endParaRPr>
          </a:p>
          <a:p>
            <a:pPr>
              <a:buFontTx/>
              <a:buNone/>
            </a:pPr>
            <a:r>
              <a:rPr lang="th-TH" sz="3000" b="1" smtClean="0">
                <a:latin typeface="TH SarabunIT๙" pitchFamily="34" charset="-34"/>
                <a:cs typeface="TH SarabunIT๙" pitchFamily="34" charset="-34"/>
              </a:rPr>
              <a:t>    </a:t>
            </a:r>
            <a:endParaRPr lang="en-US" sz="3000" smtClean="0"/>
          </a:p>
          <a:p>
            <a:pPr>
              <a:buFontTx/>
              <a:buNone/>
            </a:pPr>
            <a:r>
              <a:rPr lang="en-US" sz="3000" b="1" smtClean="0"/>
              <a:t> </a:t>
            </a:r>
            <a:endParaRPr lang="en-US" sz="3000" smtClean="0"/>
          </a:p>
          <a:p>
            <a:endParaRPr lang="th-TH" sz="3000" smtClean="0"/>
          </a:p>
        </p:txBody>
      </p:sp>
      <p:sp>
        <p:nvSpPr>
          <p:cNvPr id="86528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A300A3B-2C9E-4FF9-9245-A27B63791DE4}" type="slidenum">
              <a:rPr lang="en-US" smtClean="0">
                <a:latin typeface="Arial" charset="0"/>
              </a:rPr>
              <a:pPr/>
              <a:t>79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5409" name="Title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pPr eaLnBrk="1" hangingPunct="1"/>
            <a:r>
              <a:rPr lang="th-TH" sz="4000" b="1" smtClean="0">
                <a:latin typeface="TH SarabunIT๙" pitchFamily="34" charset="-34"/>
                <a:cs typeface="TH SarabunIT๙" pitchFamily="34" charset="-34"/>
              </a:rPr>
              <a:t>ตัวบ่งชี้ที่ </a:t>
            </a:r>
            <a:r>
              <a:rPr lang="en-US" sz="4000" b="1" smtClean="0">
                <a:latin typeface="TH SarabunIT๙" pitchFamily="34" charset="-34"/>
                <a:cs typeface="TH SarabunIT๙" pitchFamily="34" charset="-34"/>
              </a:rPr>
              <a:t>7.4 </a:t>
            </a:r>
            <a:r>
              <a:rPr lang="th-TH" sz="4000" b="1" smtClean="0">
                <a:latin typeface="TH SarabunIT๙" pitchFamily="34" charset="-34"/>
                <a:cs typeface="TH SarabunIT๙" pitchFamily="34" charset="-34"/>
              </a:rPr>
              <a:t>ระบบบริหารความเสี่ยง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876800"/>
          </a:xfrm>
        </p:spPr>
        <p:txBody>
          <a:bodyPr>
            <a:normAutofit fontScale="92500"/>
          </a:bodyPr>
          <a:lstStyle/>
          <a:p>
            <a:pPr eaLnBrk="1" hangingPunct="1">
              <a:buFont typeface="Arial" pitchFamily="34" charset="0"/>
              <a:buNone/>
              <a:defRPr/>
            </a:pPr>
            <a:r>
              <a:rPr lang="th-TH" sz="2500" b="1" dirty="0" smtClean="0">
                <a:latin typeface="TH SarabunIT๙" pitchFamily="34" charset="-34"/>
                <a:cs typeface="TH SarabunIT๙" pitchFamily="34" charset="-34"/>
              </a:rPr>
              <a:t>เกณฑ์มาตรฐาน </a:t>
            </a:r>
            <a:r>
              <a:rPr lang="en-US" sz="2500" b="1" dirty="0" smtClean="0">
                <a:latin typeface="TH SarabunIT๙" pitchFamily="34" charset="-34"/>
                <a:cs typeface="TH SarabunIT๙" pitchFamily="34" charset="-34"/>
              </a:rPr>
              <a:t>: </a:t>
            </a:r>
            <a:r>
              <a:rPr lang="th-TH" sz="2500" b="1" dirty="0" smtClean="0">
                <a:latin typeface="TH SarabunIT๙" pitchFamily="34" charset="-34"/>
                <a:cs typeface="TH SarabunIT๙" pitchFamily="34" charset="-34"/>
              </a:rPr>
              <a:t>ระดับ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th-TH" sz="2400" b="1" dirty="0" smtClean="0">
                <a:latin typeface="TH SarabunIT๙" pitchFamily="34" charset="-34"/>
                <a:cs typeface="TH SarabunIT๙" pitchFamily="34" charset="-34"/>
              </a:rPr>
              <a:t>มีการแต่งตั้งคณะกรรมการหรือคณะทำงานบริหารความเสี่ยง โดยมีผู้บริหารระดับสูงและตัวแทนที่รับผิดชอบพันธกิจหลักของสถาบันร่วมเป็นคณะกรรมการหรือคณะทำงาน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th-TH" sz="2400" b="1" dirty="0" smtClean="0">
                <a:latin typeface="TH SarabunIT๙" pitchFamily="34" charset="-34"/>
                <a:cs typeface="TH SarabunIT๙" pitchFamily="34" charset="-34"/>
              </a:rPr>
              <a:t>มีการวิเคราะห์และระบุความเสี่ยง และปัจจัยที่ก่อให้เกิดความเสี่ยงอย่างน้อย </a:t>
            </a:r>
            <a:r>
              <a:rPr lang="en-US" sz="2400" b="1" dirty="0" smtClean="0">
                <a:latin typeface="TH SarabunIT๙" pitchFamily="34" charset="-34"/>
                <a:cs typeface="TH SarabunIT๙" pitchFamily="34" charset="-34"/>
              </a:rPr>
              <a:t>3 </a:t>
            </a:r>
            <a:r>
              <a:rPr lang="th-TH" sz="2400" b="1" dirty="0" smtClean="0">
                <a:latin typeface="TH SarabunIT๙" pitchFamily="34" charset="-34"/>
                <a:cs typeface="TH SarabunIT๙" pitchFamily="34" charset="-34"/>
              </a:rPr>
              <a:t>ด้าน ตามบริบทของสถาบัน จากด้านทรัพยากร ด้านยุทธศาสตร์ ด้านนโยบาย กฎหมาย ระเบียบ ข้อบังคับ  ด้านการปฏิบัติงาน ความเสี่ยงด้านบุคลากรและความเสี่ยงด้านธรรมาภิบาล เป็นต้น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th-TH" sz="2400" b="1" dirty="0" smtClean="0">
                <a:latin typeface="TH SarabunIT๙" pitchFamily="34" charset="-34"/>
                <a:cs typeface="TH SarabunIT๙" pitchFamily="34" charset="-34"/>
              </a:rPr>
              <a:t>มีการประเมินโอกาสและผลกระทบของความเสี่ยงและจัดลำดับความเสี่ยงที่ได้จากการวิเคราะห์                 ในข้อ </a:t>
            </a:r>
            <a:r>
              <a:rPr lang="en-US" sz="2400" b="1" dirty="0" smtClean="0">
                <a:latin typeface="TH SarabunIT๙" pitchFamily="34" charset="-34"/>
                <a:cs typeface="TH SarabunIT๙" pitchFamily="34" charset="-34"/>
              </a:rPr>
              <a:t>2 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th-TH" sz="2400" b="1" dirty="0" smtClean="0">
                <a:latin typeface="TH SarabunIT๙" pitchFamily="34" charset="-34"/>
                <a:cs typeface="TH SarabunIT๙" pitchFamily="34" charset="-34"/>
              </a:rPr>
              <a:t>มีการจัดทำแผนบริหารความเสี่ยงที่มีระดับความเสี่ยงสูงและสูงมาก และดำเนินการตามแผน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th-TH" sz="2400" b="1" dirty="0" smtClean="0">
                <a:latin typeface="TH SarabunIT๙" pitchFamily="34" charset="-34"/>
                <a:cs typeface="TH SarabunIT๙" pitchFamily="34" charset="-34"/>
              </a:rPr>
              <a:t>มีการติดตามและประเมินผลการดำเนินงานตามแผน และรายงานต่อสภาสถาบันเพื่อพิจารณาอย่างน้อย ปีละ ๒</a:t>
            </a:r>
            <a:r>
              <a:rPr lang="en-US" sz="2400" b="1" dirty="0" smtClean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2400" b="1" dirty="0" smtClean="0">
                <a:latin typeface="TH SarabunIT๙" pitchFamily="34" charset="-34"/>
                <a:cs typeface="TH SarabunIT๙" pitchFamily="34" charset="-34"/>
              </a:rPr>
              <a:t>ครั้ง  ภาคการศึกษาละ ๑ ครั้ง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th-TH" sz="2400" b="1" dirty="0" smtClean="0">
                <a:latin typeface="TH SarabunIT๙" pitchFamily="34" charset="-34"/>
                <a:cs typeface="TH SarabunIT๙" pitchFamily="34" charset="-34"/>
              </a:rPr>
              <a:t>มีการนำผลการประเมินและข้อเสนอแนะจากสภาสถาบันไปใช้ในการปรับแผนหรือวิเคราะห์ความเสี่ยงในรอบปีถัดไป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endParaRPr lang="th-TH" sz="2400" b="1" dirty="0" smtClean="0">
              <a:latin typeface="TH SarabunIT๙" pitchFamily="34" charset="-34"/>
              <a:cs typeface="TH SarabunIT๙" pitchFamily="34" charset="-34"/>
            </a:endParaRPr>
          </a:p>
          <a:p>
            <a:pPr marL="514350" indent="-514350" eaLnBrk="1" hangingPunct="1">
              <a:buFont typeface="Arial" pitchFamily="34" charset="0"/>
              <a:buNone/>
              <a:defRPr/>
            </a:pPr>
            <a:endParaRPr lang="th-TH" sz="2400" b="1" dirty="0" smtClean="0">
              <a:latin typeface="TH SarabunIT๙" pitchFamily="34" charset="-34"/>
              <a:cs typeface="TH SarabunIT๙" pitchFamily="34" charset="-34"/>
            </a:endParaRPr>
          </a:p>
          <a:p>
            <a:pPr marL="514350" indent="-514350" eaLnBrk="1" hangingPunct="1">
              <a:buFont typeface="Arial" pitchFamily="34" charset="0"/>
              <a:buNone/>
              <a:defRPr/>
            </a:pPr>
            <a:endParaRPr lang="th-TH" sz="2400" b="1" dirty="0" smtClean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785411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5FE9BC7-5710-41D0-95D3-847E64A45F59}" type="slidenum">
              <a:rPr lang="en-US" smtClean="0">
                <a:latin typeface="Arial" charset="0"/>
              </a:rPr>
              <a:pPr/>
              <a:t>8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3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หลักการ/วิธีการคัดเลือกกิจกรรม/โครงการ</a:t>
            </a:r>
          </a:p>
        </p:txBody>
      </p:sp>
      <p:sp>
        <p:nvSpPr>
          <p:cNvPr id="866306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413" cy="4525963"/>
          </a:xfrm>
        </p:spPr>
        <p:txBody>
          <a:bodyPr/>
          <a:lstStyle/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 กิจกรรม/โครงการที่มีความสำคัญต่อภารกิจหลักขององค์กรและมีผลกระทบต่อผู้มีส่วนได้ส่วนเสีย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กิจกรรม/โครงการที่มีผลกระทบต่อการดำเนินงานต่ำกว่าเป้าหมายตามแผนยุทธศาสตร์ แผนปฏิบัติราชการ </a:t>
            </a:r>
            <a:r>
              <a:rPr lang="en-US" b="1" smtClean="0">
                <a:latin typeface="TH SarabunIT๙" pitchFamily="34" charset="-34"/>
                <a:cs typeface="TH SarabunIT๙" pitchFamily="34" charset="-34"/>
              </a:rPr>
              <a:t>4 </a:t>
            </a: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ปี หรือคำรับรองการปฏิบัติราชการ ประจำปีงบประมาณที่ผ่านมา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กิจกรรม/โครงการที่ต้องการเพิ่มผลผลิตมากกว่าเป้าหมายในปีที่ผ่านมา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กิจกรรม/โครงการทีได้รับงบประมาณจำนวนมากที่สุด</a:t>
            </a:r>
          </a:p>
          <a:p>
            <a:pPr marL="514350" indent="-514350" eaLnBrk="1" hangingPunct="1">
              <a:buFontTx/>
              <a:buNone/>
            </a:pPr>
            <a:endParaRPr lang="th-TH" b="1" smtClean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866307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1F96CE3-B390-4B72-8081-B141E95475CE}" type="slidenum">
              <a:rPr lang="en-US" smtClean="0">
                <a:latin typeface="Arial" charset="0"/>
              </a:rPr>
              <a:pPr/>
              <a:t>80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732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ระดับของการกำหนดวัตถุประสงค์</a:t>
            </a:r>
          </a:p>
        </p:txBody>
      </p:sp>
      <p:sp>
        <p:nvSpPr>
          <p:cNvPr id="867330" name="Content Placeholder 2"/>
          <p:cNvSpPr>
            <a:spLocks noGrp="1"/>
          </p:cNvSpPr>
          <p:nvPr>
            <p:ph idx="1"/>
          </p:nvPr>
        </p:nvSpPr>
        <p:spPr>
          <a:xfrm>
            <a:off x="685800" y="1524000"/>
            <a:ext cx="7772400" cy="4800600"/>
          </a:xfrm>
        </p:spPr>
        <p:txBody>
          <a:bodyPr/>
          <a:lstStyle/>
          <a:p>
            <a:pPr eaLnBrk="1" hangingPunct="1">
              <a:buFont typeface="Wingdings" pitchFamily="2" charset="2"/>
              <a:buChar char="v"/>
            </a:pPr>
            <a:r>
              <a:rPr lang="th-TH" sz="2400" b="1" u="sng" smtClean="0">
                <a:latin typeface="TH SarabunIT๙" pitchFamily="34" charset="-34"/>
                <a:cs typeface="TH SarabunIT๙" pitchFamily="34" charset="-34"/>
              </a:rPr>
              <a:t>วัตถุประสงค์ในระดับองค์การ </a:t>
            </a:r>
            <a:r>
              <a:rPr lang="en-US" sz="2400" b="1" u="sng" smtClean="0">
                <a:latin typeface="TH SarabunIT๙" pitchFamily="34" charset="-34"/>
                <a:cs typeface="TH SarabunIT๙" pitchFamily="34" charset="-34"/>
              </a:rPr>
              <a:t>(Entity – Level Objectives)</a:t>
            </a:r>
          </a:p>
          <a:p>
            <a:pPr eaLnBrk="1" hangingPunct="1">
              <a:buFontTx/>
              <a:buNone/>
            </a:pPr>
            <a:r>
              <a:rPr lang="th-TH" sz="2400" b="1" smtClean="0">
                <a:latin typeface="TH SarabunIT๙" pitchFamily="34" charset="-34"/>
                <a:cs typeface="TH SarabunIT๙" pitchFamily="34" charset="-34"/>
              </a:rPr>
              <a:t>      เป็นวัตถุประสงค์ของการดำเนินงานในภาพรวมขององค์กร โดยทั่วไปวัตถุประสงค์ในระดับองค์กรจะระบุไว้ในแผนกลยุทธ์และการปฏิบัติงานประจำปีขององค์กร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th-TH" sz="2400" b="1" u="sng" smtClean="0">
                <a:latin typeface="TH SarabunIT๙" pitchFamily="34" charset="-34"/>
                <a:cs typeface="TH SarabunIT๙" pitchFamily="34" charset="-34"/>
              </a:rPr>
              <a:t>วัตถุประสงค์ในระดับกิจกรรม </a:t>
            </a:r>
            <a:r>
              <a:rPr lang="en-US" sz="2400" b="1" u="sng" smtClean="0">
                <a:latin typeface="TH SarabunIT๙" pitchFamily="34" charset="-34"/>
                <a:cs typeface="TH SarabunIT๙" pitchFamily="34" charset="-34"/>
              </a:rPr>
              <a:t>(Activity – Level Objectives)</a:t>
            </a:r>
            <a:endParaRPr lang="en-US" sz="2400" b="1" smtClean="0">
              <a:latin typeface="TH SarabunIT๙" pitchFamily="34" charset="-34"/>
              <a:cs typeface="TH SarabunIT๙" pitchFamily="34" charset="-34"/>
            </a:endParaRPr>
          </a:p>
          <a:p>
            <a:pPr eaLnBrk="1" hangingPunct="1">
              <a:buFontTx/>
              <a:buNone/>
            </a:pPr>
            <a:r>
              <a:rPr lang="th-TH" sz="2400" b="1" smtClean="0">
                <a:latin typeface="TH SarabunIT๙" pitchFamily="34" charset="-34"/>
                <a:cs typeface="TH SarabunIT๙" pitchFamily="34" charset="-34"/>
              </a:rPr>
              <a:t>      เป็นวัตถุประสงค์ของการดำเนินงานที่เฉพาะเจาะจงไปสำหรับแต่ละกิจกรรมที่องค์กรกำหนดเพื่อให้บรรลุวัตถุประสงค์ขององค์กร ซึ่งวัตถุประสงค์ของแต่ละกิจกรรมจะต้องสนับสนุนและสอดคล้องกับวัตถุประสงค์ในระดับองค์กร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th-TH" sz="2400" b="1" u="sng" smtClean="0">
                <a:latin typeface="TH SarabunIT๙" pitchFamily="34" charset="-34"/>
                <a:cs typeface="TH SarabunIT๙" pitchFamily="34" charset="-34"/>
              </a:rPr>
              <a:t>วัตถุประสงค์ในระดับขั้นตอนหลักของกิจกรรม </a:t>
            </a:r>
            <a:r>
              <a:rPr lang="en-US" sz="2400" b="1" u="sng" smtClean="0">
                <a:latin typeface="TH SarabunIT๙" pitchFamily="34" charset="-34"/>
                <a:cs typeface="TH SarabunIT๙" pitchFamily="34" charset="-34"/>
              </a:rPr>
              <a:t>(Key Process Objectives)</a:t>
            </a:r>
          </a:p>
          <a:p>
            <a:pPr eaLnBrk="1" hangingPunct="1">
              <a:buFontTx/>
              <a:buNone/>
            </a:pPr>
            <a:r>
              <a:rPr lang="th-TH" sz="2400" b="1" smtClean="0">
                <a:latin typeface="TH SarabunIT๙" pitchFamily="34" charset="-34"/>
                <a:cs typeface="TH SarabunIT๙" pitchFamily="34" charset="-34"/>
              </a:rPr>
              <a:t>       เป็นวัตถุประสงค์ของแต่ละขั้นตอนหลักของแต่ละกิจกรรมที่ผู้ปฏิบัติกำหนดขึ้น เพื่อให้บรรลุวัตถุประสงค์ ของกิจกรรม ซึ่งวัตถุประสงค์ของแต่ละขั้นตอนหลักต้องสนับสนุนและสอดคล้องกับวัตถุประสงค์ของกิจกรรม</a:t>
            </a:r>
          </a:p>
        </p:txBody>
      </p:sp>
      <p:sp>
        <p:nvSpPr>
          <p:cNvPr id="867331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B27582F-1CE4-428A-8DAE-51CB301CD25C}" type="slidenum">
              <a:rPr lang="en-US" smtClean="0">
                <a:latin typeface="Arial" charset="0"/>
              </a:rPr>
              <a:pPr/>
              <a:t>81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8353" name="Title 1"/>
          <p:cNvSpPr>
            <a:spLocks noGrp="1"/>
          </p:cNvSpPr>
          <p:nvPr>
            <p:ph type="title"/>
          </p:nvPr>
        </p:nvSpPr>
        <p:spPr>
          <a:xfrm>
            <a:off x="685800" y="76200"/>
            <a:ext cx="7772400" cy="709613"/>
          </a:xfrm>
        </p:spPr>
        <p:txBody>
          <a:bodyPr/>
          <a:lstStyle/>
          <a:p>
            <a:r>
              <a:rPr lang="th-TH" sz="2000" b="1" smtClean="0">
                <a:latin typeface="TH SarabunIT๙" pitchFamily="34" charset="-34"/>
                <a:cs typeface="TH SarabunIT๙" pitchFamily="34" charset="-34"/>
              </a:rPr>
              <a:t>ความสัมพันธ์ของวัตถุประสงค์ระดับองค์กร หน่วยงาน โครงการและกระบวนการหรือขั้นตอนหลัก</a:t>
            </a:r>
          </a:p>
        </p:txBody>
      </p:sp>
      <p:sp>
        <p:nvSpPr>
          <p:cNvPr id="4" name="Rectangle 3"/>
          <p:cNvSpPr/>
          <p:nvPr/>
        </p:nvSpPr>
        <p:spPr>
          <a:xfrm>
            <a:off x="3581400" y="642938"/>
            <a:ext cx="2667000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1800" b="1" dirty="0">
                <a:latin typeface="TH SarabunIT๙" pitchFamily="34" charset="-34"/>
                <a:cs typeface="TH SarabunIT๙" pitchFamily="34" charset="-34"/>
              </a:rPr>
              <a:t>ยุทธศาสตร์ของกระทรวงศึกษาธิการ</a:t>
            </a:r>
          </a:p>
        </p:txBody>
      </p:sp>
      <p:sp>
        <p:nvSpPr>
          <p:cNvPr id="5" name="Rectangle 4"/>
          <p:cNvSpPr/>
          <p:nvPr/>
        </p:nvSpPr>
        <p:spPr>
          <a:xfrm>
            <a:off x="3657600" y="3500438"/>
            <a:ext cx="2667000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1800" b="1" dirty="0">
                <a:latin typeface="TH SarabunIT๙" pitchFamily="34" charset="-34"/>
                <a:cs typeface="TH SarabunIT๙" pitchFamily="34" charset="-34"/>
              </a:rPr>
              <a:t>ตัวชี้วัดของม.รามคำแหง</a:t>
            </a:r>
          </a:p>
        </p:txBody>
      </p:sp>
      <p:sp>
        <p:nvSpPr>
          <p:cNvPr id="6" name="Rectangle 5"/>
          <p:cNvSpPr/>
          <p:nvPr/>
        </p:nvSpPr>
        <p:spPr>
          <a:xfrm>
            <a:off x="3657600" y="1357313"/>
            <a:ext cx="2590800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1800" b="1" dirty="0">
                <a:latin typeface="TH SarabunIT๙" pitchFamily="34" charset="-34"/>
                <a:cs typeface="TH SarabunIT๙" pitchFamily="34" charset="-34"/>
              </a:rPr>
              <a:t>ยุทธศาสตร์ของ ม.รามคำแหง</a:t>
            </a:r>
          </a:p>
        </p:txBody>
      </p:sp>
      <p:sp>
        <p:nvSpPr>
          <p:cNvPr id="7" name="Rectangle 6"/>
          <p:cNvSpPr/>
          <p:nvPr/>
        </p:nvSpPr>
        <p:spPr>
          <a:xfrm>
            <a:off x="3657600" y="2071688"/>
            <a:ext cx="2667000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1800" b="1" dirty="0">
                <a:latin typeface="TH SarabunIT๙" pitchFamily="34" charset="-34"/>
                <a:cs typeface="TH SarabunIT๙" pitchFamily="34" charset="-34"/>
              </a:rPr>
              <a:t>เป้าประสงค์ของ ม.รามคำแหง</a:t>
            </a:r>
          </a:p>
        </p:txBody>
      </p:sp>
      <p:sp>
        <p:nvSpPr>
          <p:cNvPr id="8" name="Rectangle 7"/>
          <p:cNvSpPr/>
          <p:nvPr/>
        </p:nvSpPr>
        <p:spPr>
          <a:xfrm>
            <a:off x="3657600" y="2786063"/>
            <a:ext cx="2667000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1800" b="1" dirty="0">
                <a:latin typeface="TH SarabunIT๙" pitchFamily="34" charset="-34"/>
                <a:cs typeface="TH SarabunIT๙" pitchFamily="34" charset="-34"/>
              </a:rPr>
              <a:t>กลยุทธ์ของม.รามคำแหง</a:t>
            </a:r>
          </a:p>
        </p:txBody>
      </p:sp>
      <p:sp>
        <p:nvSpPr>
          <p:cNvPr id="9" name="Rectangle 8"/>
          <p:cNvSpPr/>
          <p:nvPr/>
        </p:nvSpPr>
        <p:spPr>
          <a:xfrm>
            <a:off x="1066800" y="4786313"/>
            <a:ext cx="1143000" cy="6858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buFontTx/>
              <a:buChar char="-"/>
              <a:defRPr/>
            </a:pPr>
            <a:r>
              <a:rPr lang="th-TH" sz="1600" b="1" dirty="0">
                <a:latin typeface="TH SarabunIT๙" pitchFamily="34" charset="-34"/>
                <a:cs typeface="TH SarabunIT๙" pitchFamily="34" charset="-34"/>
              </a:rPr>
              <a:t>วัตถุประสงค์</a:t>
            </a:r>
          </a:p>
          <a:p>
            <a:pPr>
              <a:buFontTx/>
              <a:buChar char="-"/>
              <a:defRPr/>
            </a:pPr>
            <a:r>
              <a:rPr lang="th-TH" sz="1600" b="1" dirty="0">
                <a:latin typeface="TH SarabunIT๙" pitchFamily="34" charset="-34"/>
                <a:cs typeface="TH SarabunIT๙" pitchFamily="34" charset="-34"/>
              </a:rPr>
              <a:t>เป้าหมาย</a:t>
            </a:r>
          </a:p>
          <a:p>
            <a:pPr>
              <a:buFontTx/>
              <a:buChar char="-"/>
              <a:defRPr/>
            </a:pPr>
            <a:r>
              <a:rPr lang="th-TH" sz="1600" b="1" dirty="0">
                <a:latin typeface="TH SarabunIT๙" pitchFamily="34" charset="-34"/>
                <a:cs typeface="TH SarabunIT๙" pitchFamily="34" charset="-34"/>
              </a:rPr>
              <a:t>ตัวชี้วัด</a:t>
            </a:r>
          </a:p>
        </p:txBody>
      </p:sp>
      <p:sp>
        <p:nvSpPr>
          <p:cNvPr id="10" name="Rectangle 9"/>
          <p:cNvSpPr/>
          <p:nvPr/>
        </p:nvSpPr>
        <p:spPr>
          <a:xfrm>
            <a:off x="762000" y="4276725"/>
            <a:ext cx="1981200" cy="36671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1800" b="1" dirty="0">
                <a:latin typeface="TH SarabunIT๙" pitchFamily="34" charset="-34"/>
                <a:cs typeface="TH SarabunIT๙" pitchFamily="34" charset="-34"/>
              </a:rPr>
              <a:t>โครงการ/กิจกรรม </a:t>
            </a:r>
            <a:r>
              <a:rPr lang="en-US" sz="1800" b="1" dirty="0">
                <a:latin typeface="TH SarabunIT๙" pitchFamily="34" charset="-34"/>
                <a:cs typeface="TH SarabunIT๙" pitchFamily="34" charset="-34"/>
              </a:rPr>
              <a:t>1</a:t>
            </a:r>
            <a:endParaRPr lang="th-TH" sz="18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86200" y="4286250"/>
            <a:ext cx="2057400" cy="4333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1800" b="1" dirty="0">
                <a:latin typeface="TH SarabunIT๙" pitchFamily="34" charset="-34"/>
                <a:cs typeface="TH SarabunIT๙" pitchFamily="34" charset="-34"/>
              </a:rPr>
              <a:t>โครงการ/กิจกรรม </a:t>
            </a:r>
            <a:r>
              <a:rPr lang="en-US" sz="1800" b="1" dirty="0">
                <a:latin typeface="TH SarabunIT๙" pitchFamily="34" charset="-34"/>
                <a:cs typeface="TH SarabunIT๙" pitchFamily="34" charset="-34"/>
              </a:rPr>
              <a:t>2</a:t>
            </a:r>
            <a:endParaRPr lang="th-TH" sz="18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781800" y="4286250"/>
            <a:ext cx="1981200" cy="3619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1800" b="1" dirty="0">
                <a:latin typeface="TH SarabunIT๙" pitchFamily="34" charset="-34"/>
                <a:cs typeface="TH SarabunIT๙" pitchFamily="34" charset="-34"/>
              </a:rPr>
              <a:t>โครงการ/กิจกรรม </a:t>
            </a:r>
            <a:r>
              <a:rPr lang="en-US" sz="1800" b="1" dirty="0">
                <a:latin typeface="TH SarabunIT๙" pitchFamily="34" charset="-34"/>
                <a:cs typeface="TH SarabunIT๙" pitchFamily="34" charset="-34"/>
              </a:rPr>
              <a:t>3</a:t>
            </a:r>
            <a:endParaRPr lang="th-TH" sz="1800" b="1" dirty="0">
              <a:latin typeface="TH SarabunIT๙" pitchFamily="34" charset="-34"/>
              <a:cs typeface="TH SarabunIT๙" pitchFamily="34" charset="-34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1676400" y="4000500"/>
            <a:ext cx="6096000" cy="1588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rot="5400000">
            <a:off x="1561307" y="4114006"/>
            <a:ext cx="228600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rot="5400000">
            <a:off x="4839494" y="4114006"/>
            <a:ext cx="228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rot="5400000">
            <a:off x="7657307" y="4114006"/>
            <a:ext cx="228600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rot="5400000">
            <a:off x="1561307" y="4756944"/>
            <a:ext cx="228600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868368" name="AutoShape 28"/>
          <p:cNvSpPr>
            <a:spLocks noChangeArrowheads="1"/>
          </p:cNvSpPr>
          <p:nvPr/>
        </p:nvSpPr>
        <p:spPr bwMode="auto">
          <a:xfrm>
            <a:off x="1000125" y="5929313"/>
            <a:ext cx="381000" cy="381000"/>
          </a:xfrm>
          <a:prstGeom prst="curvedLeftArrow">
            <a:avLst>
              <a:gd name="adj1" fmla="val 20000"/>
              <a:gd name="adj2" fmla="val 40000"/>
              <a:gd name="adj3" fmla="val 36671"/>
            </a:avLst>
          </a:prstGeom>
          <a:solidFill>
            <a:srgbClr val="CCFF33"/>
          </a:solidFill>
          <a:ln w="9525">
            <a:solidFill>
              <a:srgbClr val="CC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th-TH" sz="2400" b="1">
              <a:solidFill>
                <a:srgbClr val="800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868369" name="Oval 7"/>
          <p:cNvSpPr>
            <a:spLocks noChangeArrowheads="1"/>
          </p:cNvSpPr>
          <p:nvPr/>
        </p:nvSpPr>
        <p:spPr bwMode="auto">
          <a:xfrm>
            <a:off x="604838" y="5486400"/>
            <a:ext cx="609600" cy="457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th-TH" sz="900" b="1">
                <a:latin typeface="TH SarabunIT๙" pitchFamily="34" charset="-34"/>
                <a:cs typeface="TH SarabunIT๙" pitchFamily="34" charset="-34"/>
              </a:rPr>
              <a:t>ขั้นตอนหลักที่ </a:t>
            </a:r>
            <a:r>
              <a:rPr lang="en-US" sz="900" b="1">
                <a:latin typeface="TH SarabunIT๙" pitchFamily="34" charset="-34"/>
                <a:cs typeface="TH SarabunIT๙" pitchFamily="34" charset="-34"/>
              </a:rPr>
              <a:t>1</a:t>
            </a:r>
            <a:endParaRPr lang="en-AU" sz="900" b="1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868370" name="Oval 7"/>
          <p:cNvSpPr>
            <a:spLocks noChangeArrowheads="1"/>
          </p:cNvSpPr>
          <p:nvPr/>
        </p:nvSpPr>
        <p:spPr bwMode="auto">
          <a:xfrm>
            <a:off x="1371600" y="5572125"/>
            <a:ext cx="609600" cy="457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th-TH" sz="900" b="1">
                <a:latin typeface="TH SarabunIT๙" pitchFamily="34" charset="-34"/>
                <a:cs typeface="TH SarabunIT๙" pitchFamily="34" charset="-34"/>
              </a:rPr>
              <a:t>ขั้นตอนหลักที่ </a:t>
            </a:r>
            <a:r>
              <a:rPr lang="en-US" sz="900" b="1">
                <a:latin typeface="TH SarabunIT๙" pitchFamily="34" charset="-34"/>
                <a:cs typeface="TH SarabunIT๙" pitchFamily="34" charset="-34"/>
              </a:rPr>
              <a:t>2</a:t>
            </a:r>
            <a:endParaRPr lang="en-AU" sz="900" b="1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868371" name="Oval 7"/>
          <p:cNvSpPr>
            <a:spLocks noChangeArrowheads="1"/>
          </p:cNvSpPr>
          <p:nvPr/>
        </p:nvSpPr>
        <p:spPr bwMode="auto">
          <a:xfrm>
            <a:off x="304800" y="6000750"/>
            <a:ext cx="609600" cy="457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th-TH" sz="900" b="1">
                <a:latin typeface="TH SarabunIT๙" pitchFamily="34" charset="-34"/>
                <a:cs typeface="TH SarabunIT๙" pitchFamily="34" charset="-34"/>
              </a:rPr>
              <a:t>ขั้นตอนหลักที่ </a:t>
            </a:r>
            <a:r>
              <a:rPr lang="en-US" sz="900" b="1">
                <a:latin typeface="TH SarabunIT๙" pitchFamily="34" charset="-34"/>
                <a:cs typeface="TH SarabunIT๙" pitchFamily="34" charset="-34"/>
              </a:rPr>
              <a:t>5</a:t>
            </a:r>
            <a:endParaRPr lang="en-AU" sz="900" b="1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868372" name="Oval 7"/>
          <p:cNvSpPr>
            <a:spLocks noChangeArrowheads="1"/>
          </p:cNvSpPr>
          <p:nvPr/>
        </p:nvSpPr>
        <p:spPr bwMode="auto">
          <a:xfrm>
            <a:off x="1428750" y="6072188"/>
            <a:ext cx="609600" cy="457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th-TH" sz="900" b="1">
                <a:latin typeface="TH SarabunIT๙" pitchFamily="34" charset="-34"/>
                <a:cs typeface="TH SarabunIT๙" pitchFamily="34" charset="-34"/>
              </a:rPr>
              <a:t>ขั้นตอนหลักที่ </a:t>
            </a:r>
            <a:r>
              <a:rPr lang="en-US" sz="900" b="1">
                <a:latin typeface="TH SarabunIT๙" pitchFamily="34" charset="-34"/>
                <a:cs typeface="TH SarabunIT๙" pitchFamily="34" charset="-34"/>
              </a:rPr>
              <a:t>3</a:t>
            </a:r>
            <a:endParaRPr lang="en-AU" sz="900" b="1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868373" name="Oval 7"/>
          <p:cNvSpPr>
            <a:spLocks noChangeArrowheads="1"/>
          </p:cNvSpPr>
          <p:nvPr/>
        </p:nvSpPr>
        <p:spPr bwMode="auto">
          <a:xfrm>
            <a:off x="838200" y="6324600"/>
            <a:ext cx="609600" cy="457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th-TH" sz="900" b="1">
                <a:latin typeface="TH SarabunIT๙" pitchFamily="34" charset="-34"/>
                <a:cs typeface="TH SarabunIT๙" pitchFamily="34" charset="-34"/>
              </a:rPr>
              <a:t>ขั้นตอนหลักที่ </a:t>
            </a:r>
            <a:r>
              <a:rPr lang="en-US" sz="900" b="1">
                <a:latin typeface="TH SarabunIT๙" pitchFamily="34" charset="-34"/>
                <a:cs typeface="TH SarabunIT๙" pitchFamily="34" charset="-34"/>
              </a:rPr>
              <a:t>4</a:t>
            </a:r>
            <a:endParaRPr lang="en-AU" sz="900" b="1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438400" y="5791200"/>
            <a:ext cx="561975" cy="2301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th-TH" sz="900" dirty="0">
                <a:latin typeface="TH SarabunIT๙" pitchFamily="34" charset="-34"/>
                <a:cs typeface="TH SarabunIT๙" pitchFamily="34" charset="-34"/>
              </a:rPr>
              <a:t>วัตถุประสงค์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514600" y="6170613"/>
            <a:ext cx="584200" cy="2301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th-TH" sz="900" dirty="0">
                <a:latin typeface="TH SarabunIT๙" pitchFamily="34" charset="-34"/>
                <a:cs typeface="TH SarabunIT๙" pitchFamily="34" charset="-34"/>
              </a:rPr>
              <a:t>วัตถุประสงค์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828800" y="6627813"/>
            <a:ext cx="561975" cy="2301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th-TH" sz="900" dirty="0">
                <a:latin typeface="TH SarabunIT๙" pitchFamily="34" charset="-34"/>
                <a:cs typeface="TH SarabunIT๙" pitchFamily="34" charset="-34"/>
              </a:rPr>
              <a:t>วัตถุประสงค์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76200" y="6551613"/>
            <a:ext cx="561975" cy="2301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th-TH" sz="900" dirty="0">
                <a:latin typeface="TH SarabunIT๙" pitchFamily="34" charset="-34"/>
                <a:cs typeface="TH SarabunIT๙" pitchFamily="34" charset="-34"/>
              </a:rPr>
              <a:t>วัตถุประสงค์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25400" y="5257800"/>
            <a:ext cx="561975" cy="2301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th-TH" sz="900" dirty="0">
                <a:latin typeface="TH SarabunIT๙" pitchFamily="34" charset="-34"/>
                <a:cs typeface="TH SarabunIT๙" pitchFamily="34" charset="-34"/>
              </a:rPr>
              <a:t>วัตถุประสงค์</a:t>
            </a:r>
          </a:p>
        </p:txBody>
      </p:sp>
      <p:cxnSp>
        <p:nvCxnSpPr>
          <p:cNvPr id="54" name="Straight Connector 53"/>
          <p:cNvCxnSpPr>
            <a:endCxn id="47" idx="1"/>
          </p:cNvCxnSpPr>
          <p:nvPr/>
        </p:nvCxnSpPr>
        <p:spPr>
          <a:xfrm flipV="1">
            <a:off x="1981200" y="5907088"/>
            <a:ext cx="457200" cy="36512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flipV="1">
            <a:off x="2057400" y="6248400"/>
            <a:ext cx="457200" cy="36513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59" name="Straight Connector 58"/>
          <p:cNvCxnSpPr>
            <a:endCxn id="868371" idx="2"/>
          </p:cNvCxnSpPr>
          <p:nvPr/>
        </p:nvCxnSpPr>
        <p:spPr>
          <a:xfrm rot="5400000" flipH="1" flipV="1">
            <a:off x="152400" y="6305550"/>
            <a:ext cx="228600" cy="7620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rot="16200000" flipH="1">
            <a:off x="1616868" y="6533357"/>
            <a:ext cx="30163" cy="39370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338138" y="5557838"/>
            <a:ext cx="304800" cy="22860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868384" name="Slide Number Placeholder 37"/>
          <p:cNvSpPr>
            <a:spLocks noGrp="1"/>
          </p:cNvSpPr>
          <p:nvPr>
            <p:ph type="sldNum" sz="quarter" idx="12"/>
          </p:nvPr>
        </p:nvSpPr>
        <p:spPr>
          <a:xfrm>
            <a:off x="6588125" y="6381750"/>
            <a:ext cx="2133600" cy="476250"/>
          </a:xfrm>
          <a:noFill/>
        </p:spPr>
        <p:txBody>
          <a:bodyPr/>
          <a:lstStyle/>
          <a:p>
            <a:fld id="{425F484F-6637-484A-849A-45BBA0EE7EEE}" type="slidenum">
              <a:rPr lang="en-US" smtClean="0">
                <a:latin typeface="Arial" charset="0"/>
              </a:rPr>
              <a:pPr/>
              <a:t>82</a:t>
            </a:fld>
            <a:endParaRPr lang="th-TH" smtClean="0">
              <a:latin typeface="Arial" charset="0"/>
            </a:endParaRPr>
          </a:p>
        </p:txBody>
      </p:sp>
      <p:cxnSp>
        <p:nvCxnSpPr>
          <p:cNvPr id="40" name="Straight Arrow Connector 39"/>
          <p:cNvCxnSpPr/>
          <p:nvPr/>
        </p:nvCxnSpPr>
        <p:spPr>
          <a:xfrm rot="5400000">
            <a:off x="4720432" y="1208881"/>
            <a:ext cx="285750" cy="111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rot="5400000">
            <a:off x="4720432" y="1923256"/>
            <a:ext cx="285750" cy="111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 rot="5400000">
            <a:off x="4720432" y="3352006"/>
            <a:ext cx="285750" cy="111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 rot="5400000">
            <a:off x="4720432" y="2637631"/>
            <a:ext cx="285750" cy="111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9377" name="Content Placeholder 2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th-TH" sz="5000" b="1" smtClean="0">
                <a:latin typeface="TH SarabunIT๙" pitchFamily="34" charset="-34"/>
                <a:cs typeface="TH SarabunIT๙" pitchFamily="34" charset="-34"/>
              </a:rPr>
              <a:t>หากมีข้อสงสัยสอบถาม </a:t>
            </a:r>
          </a:p>
          <a:p>
            <a:pPr algn="ctr">
              <a:buFontTx/>
              <a:buNone/>
            </a:pPr>
            <a:r>
              <a:rPr lang="th-TH" sz="5000" b="1" smtClean="0">
                <a:latin typeface="TH SarabunIT๙" pitchFamily="34" charset="-34"/>
                <a:cs typeface="TH SarabunIT๙" pitchFamily="34" charset="-34"/>
              </a:rPr>
              <a:t>รายละเอียดได้ที่ </a:t>
            </a:r>
          </a:p>
          <a:p>
            <a:pPr algn="ctr">
              <a:buFontTx/>
              <a:buNone/>
            </a:pPr>
            <a:endParaRPr lang="th-TH" sz="5000" b="1" smtClean="0">
              <a:latin typeface="TH SarabunIT๙" pitchFamily="34" charset="-34"/>
              <a:cs typeface="TH SarabunIT๙" pitchFamily="34" charset="-34"/>
            </a:endParaRPr>
          </a:p>
          <a:p>
            <a:pPr algn="ctr">
              <a:buFontTx/>
              <a:buNone/>
            </a:pPr>
            <a:r>
              <a:rPr lang="th-TH" sz="5400" b="1" smtClean="0">
                <a:latin typeface="TH SarabunIT๙" pitchFamily="34" charset="-34"/>
                <a:cs typeface="TH SarabunIT๙" pitchFamily="34" charset="-34"/>
              </a:rPr>
              <a:t>งานบริหารความเสี่ยงและ</a:t>
            </a:r>
          </a:p>
          <a:p>
            <a:pPr algn="ctr">
              <a:buFontTx/>
              <a:buNone/>
            </a:pPr>
            <a:r>
              <a:rPr lang="th-TH" sz="5400" b="1" smtClean="0">
                <a:latin typeface="TH SarabunIT๙" pitchFamily="34" charset="-34"/>
                <a:cs typeface="TH SarabunIT๙" pitchFamily="34" charset="-34"/>
              </a:rPr>
              <a:t>การควบคุมภายใน</a:t>
            </a:r>
          </a:p>
          <a:p>
            <a:pPr algn="ctr">
              <a:buFontTx/>
              <a:buNone/>
            </a:pPr>
            <a:r>
              <a:rPr lang="th-TH" sz="5400" b="1" smtClean="0">
                <a:latin typeface="TH SarabunIT๙" pitchFamily="34" charset="-34"/>
                <a:cs typeface="TH SarabunIT๙" pitchFamily="34" charset="-34"/>
              </a:rPr>
              <a:t>โทร.8135,8061</a:t>
            </a:r>
          </a:p>
          <a:p>
            <a:pPr algn="ctr">
              <a:buFontTx/>
              <a:buNone/>
            </a:pPr>
            <a:endParaRPr lang="th-TH" sz="5000" b="1" smtClean="0">
              <a:latin typeface="Angsana New" pitchFamily="18" charset="-34"/>
            </a:endParaRPr>
          </a:p>
        </p:txBody>
      </p:sp>
      <p:sp>
        <p:nvSpPr>
          <p:cNvPr id="869378" name="Slide Number Placeholder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AF31FA3-76EF-40AB-BC31-36E56E911C0A}" type="slidenum">
              <a:rPr lang="en-US" smtClean="0">
                <a:latin typeface="Arial" charset="0"/>
              </a:rPr>
              <a:pPr/>
              <a:t>83</a:t>
            </a:fld>
            <a:endParaRPr lang="th-TH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433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pPr eaLnBrk="1" hangingPunct="1"/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การบริหารความเสี่ยงกับการกำกับดูแลกิจการที่ดี</a:t>
            </a:r>
          </a:p>
        </p:txBody>
      </p:sp>
      <p:graphicFrame>
        <p:nvGraphicFramePr>
          <p:cNvPr id="4" name="Diagram 3"/>
          <p:cNvGraphicFramePr/>
          <p:nvPr/>
        </p:nvGraphicFramePr>
        <p:xfrm>
          <a:off x="762000" y="1447800"/>
          <a:ext cx="7772400" cy="495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6" name="Straight Connector 5"/>
          <p:cNvCxnSpPr/>
          <p:nvPr/>
        </p:nvCxnSpPr>
        <p:spPr>
          <a:xfrm>
            <a:off x="838200" y="6323013"/>
            <a:ext cx="7696200" cy="1587"/>
          </a:xfrm>
          <a:prstGeom prst="line">
            <a:avLst/>
          </a:prstGeom>
          <a:ln>
            <a:prstDash val="dash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rot="5400000">
            <a:off x="6096001" y="3886200"/>
            <a:ext cx="4876800" cy="3175"/>
          </a:xfrm>
          <a:prstGeom prst="line">
            <a:avLst/>
          </a:prstGeom>
          <a:ln>
            <a:prstDash val="dash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rot="5400000">
            <a:off x="-1599406" y="3885406"/>
            <a:ext cx="4876800" cy="1588"/>
          </a:xfrm>
          <a:prstGeom prst="line">
            <a:avLst/>
          </a:prstGeom>
          <a:ln>
            <a:prstDash val="dash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838200" y="1447800"/>
            <a:ext cx="7696200" cy="1588"/>
          </a:xfrm>
          <a:prstGeom prst="line">
            <a:avLst/>
          </a:prstGeom>
          <a:ln>
            <a:prstDash val="dash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78643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643688" y="6453188"/>
            <a:ext cx="2133600" cy="476250"/>
          </a:xfrm>
          <a:noFill/>
        </p:spPr>
        <p:txBody>
          <a:bodyPr/>
          <a:lstStyle/>
          <a:p>
            <a:fld id="{0F25045E-111D-4CE4-B0EF-805D84125C96}" type="slidenum">
              <a:rPr lang="en-US" smtClean="0">
                <a:latin typeface="Arial" charset="0"/>
              </a:rPr>
              <a:pPr/>
              <a:t>9</a:t>
            </a:fld>
            <a:endParaRPr lang="th-TH" smtClean="0">
              <a:latin typeface="Arial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3143250" y="5715000"/>
            <a:ext cx="2714625" cy="914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2200" b="1" dirty="0">
                <a:latin typeface="TH SarabunIT๙" pitchFamily="34" charset="-34"/>
                <a:cs typeface="TH SarabunIT๙" pitchFamily="34" charset="-34"/>
              </a:rPr>
              <a:t>การบริหารความเสี่ยง</a:t>
            </a:r>
            <a:endParaRPr lang="th-TH" sz="22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3000375" y="928688"/>
            <a:ext cx="2928938" cy="914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2200" b="1" dirty="0">
                <a:latin typeface="TH SarabunIT๙" pitchFamily="34" charset="-34"/>
                <a:cs typeface="TH SarabunIT๙" pitchFamily="34" charset="-34"/>
              </a:rPr>
              <a:t>การกำกับดูแลกิจการที่ดี</a:t>
            </a:r>
            <a:endParaRPr lang="th-TH" sz="2200" b="1" dirty="0"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Custom Design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4_Custom Design">
  <a:themeElements>
    <a:clrScheme name="4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Custom Design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5_Custom Design">
  <a:themeElements>
    <a:clrScheme name="5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5_Custom Design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6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7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8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9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Theme1">
  <a:themeElements>
    <a:clrScheme name="1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Custom Design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2_Default Design">
  <a:themeElements>
    <a:clrScheme name="1_Default Design 15">
      <a:dk1>
        <a:srgbClr val="336699"/>
      </a:dk1>
      <a:lt1>
        <a:srgbClr val="FFFFFF"/>
      </a:lt1>
      <a:dk2>
        <a:srgbClr val="000000"/>
      </a:dk2>
      <a:lt2>
        <a:srgbClr val="FFFFFF"/>
      </a:lt2>
      <a:accent1>
        <a:srgbClr val="333333"/>
      </a:accent1>
      <a:accent2>
        <a:srgbClr val="808080"/>
      </a:accent2>
      <a:accent3>
        <a:srgbClr val="AAAAAA"/>
      </a:accent3>
      <a:accent4>
        <a:srgbClr val="DADADA"/>
      </a:accent4>
      <a:accent5>
        <a:srgbClr val="ADADAD"/>
      </a:accent5>
      <a:accent6>
        <a:srgbClr val="737373"/>
      </a:accent6>
      <a:hlink>
        <a:srgbClr val="969696"/>
      </a:hlink>
      <a:folHlink>
        <a:srgbClr val="C0C0C0"/>
      </a:folHlink>
    </a:clrScheme>
    <a:fontScheme name="1_Default Design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3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B2B2B2"/>
        </a:accent1>
        <a:accent2>
          <a:srgbClr val="808080"/>
        </a:accent2>
        <a:accent3>
          <a:srgbClr val="AAAAAA"/>
        </a:accent3>
        <a:accent4>
          <a:srgbClr val="DADADA"/>
        </a:accent4>
        <a:accent5>
          <a:srgbClr val="D5D5D5"/>
        </a:accent5>
        <a:accent6>
          <a:srgbClr val="737373"/>
        </a:accent6>
        <a:hlink>
          <a:srgbClr val="969696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4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333333"/>
        </a:accent1>
        <a:accent2>
          <a:srgbClr val="808080"/>
        </a:accent2>
        <a:accent3>
          <a:srgbClr val="AAAAAA"/>
        </a:accent3>
        <a:accent4>
          <a:srgbClr val="DADADA"/>
        </a:accent4>
        <a:accent5>
          <a:srgbClr val="ADADAD"/>
        </a:accent5>
        <a:accent6>
          <a:srgbClr val="737373"/>
        </a:accent6>
        <a:hlink>
          <a:srgbClr val="969696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5">
        <a:dk1>
          <a:srgbClr val="336699"/>
        </a:dk1>
        <a:lt1>
          <a:srgbClr val="FFFFFF"/>
        </a:lt1>
        <a:dk2>
          <a:srgbClr val="000000"/>
        </a:dk2>
        <a:lt2>
          <a:srgbClr val="FFFFFF"/>
        </a:lt2>
        <a:accent1>
          <a:srgbClr val="333333"/>
        </a:accent1>
        <a:accent2>
          <a:srgbClr val="808080"/>
        </a:accent2>
        <a:accent3>
          <a:srgbClr val="AAAAAA"/>
        </a:accent3>
        <a:accent4>
          <a:srgbClr val="DADADA"/>
        </a:accent4>
        <a:accent5>
          <a:srgbClr val="ADADAD"/>
        </a:accent5>
        <a:accent6>
          <a:srgbClr val="737373"/>
        </a:accent6>
        <a:hlink>
          <a:srgbClr val="969696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_Music">
  <a:themeElements>
    <a:clrScheme name="Music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usic">
      <a:majorFont>
        <a:latin typeface="Times New Roman"/>
        <a:ea typeface=""/>
        <a:cs typeface="Angsana New"/>
      </a:majorFont>
      <a:minorFont>
        <a:latin typeface="Times New Roman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usic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usic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usic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usic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usic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usic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usic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_Fireworks">
  <a:themeElements>
    <a:clrScheme name="Fireworks 5">
      <a:dk1>
        <a:srgbClr val="FF6600"/>
      </a:dk1>
      <a:lt1>
        <a:srgbClr val="FFFFFF"/>
      </a:lt1>
      <a:dk2>
        <a:srgbClr val="003366"/>
      </a:dk2>
      <a:lt2>
        <a:srgbClr val="FFFFFF"/>
      </a:lt2>
      <a:accent1>
        <a:srgbClr val="FF99FF"/>
      </a:accent1>
      <a:accent2>
        <a:srgbClr val="FFFF99"/>
      </a:accent2>
      <a:accent3>
        <a:srgbClr val="AAADB8"/>
      </a:accent3>
      <a:accent4>
        <a:srgbClr val="DADADA"/>
      </a:accent4>
      <a:accent5>
        <a:srgbClr val="FFCAFF"/>
      </a:accent5>
      <a:accent6>
        <a:srgbClr val="E7E78A"/>
      </a:accent6>
      <a:hlink>
        <a:srgbClr val="FF3399"/>
      </a:hlink>
      <a:folHlink>
        <a:srgbClr val="FF9966"/>
      </a:folHlink>
    </a:clrScheme>
    <a:fontScheme name="Fireworks">
      <a:majorFont>
        <a:latin typeface="Arial Black"/>
        <a:ea typeface=""/>
        <a:cs typeface="Angsana New"/>
      </a:majorFont>
      <a:minorFont>
        <a:latin typeface="Arial Black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reworks 1">
        <a:dk1>
          <a:srgbClr val="AF273E"/>
        </a:dk1>
        <a:lt1>
          <a:srgbClr val="FFCC00"/>
        </a:lt1>
        <a:dk2>
          <a:srgbClr val="000000"/>
        </a:dk2>
        <a:lt2>
          <a:srgbClr val="FFFFFF"/>
        </a:lt2>
        <a:accent1>
          <a:srgbClr val="FF8B17"/>
        </a:accent1>
        <a:accent2>
          <a:srgbClr val="FFE103"/>
        </a:accent2>
        <a:accent3>
          <a:srgbClr val="AAAAAA"/>
        </a:accent3>
        <a:accent4>
          <a:srgbClr val="DAAE00"/>
        </a:accent4>
        <a:accent5>
          <a:srgbClr val="FFC4AB"/>
        </a:accent5>
        <a:accent6>
          <a:srgbClr val="E7CC02"/>
        </a:accent6>
        <a:hlink>
          <a:srgbClr val="FF3399"/>
        </a:hlink>
        <a:folHlink>
          <a:srgbClr val="FE1F0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2">
        <a:dk1>
          <a:srgbClr val="0000A4"/>
        </a:dk1>
        <a:lt1>
          <a:srgbClr val="CCFFFF"/>
        </a:lt1>
        <a:dk2>
          <a:srgbClr val="000066"/>
        </a:dk2>
        <a:lt2>
          <a:srgbClr val="00FFFF"/>
        </a:lt2>
        <a:accent1>
          <a:srgbClr val="51B2E3"/>
        </a:accent1>
        <a:accent2>
          <a:srgbClr val="04E8AC"/>
        </a:accent2>
        <a:accent3>
          <a:srgbClr val="AAAAB8"/>
        </a:accent3>
        <a:accent4>
          <a:srgbClr val="AEDADA"/>
        </a:accent4>
        <a:accent5>
          <a:srgbClr val="B3D5EF"/>
        </a:accent5>
        <a:accent6>
          <a:srgbClr val="03D29B"/>
        </a:accent6>
        <a:hlink>
          <a:srgbClr val="FF3399"/>
        </a:hlink>
        <a:folHlink>
          <a:srgbClr val="8F5FD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3">
        <a:dk1>
          <a:srgbClr val="9F237F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FF03E7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E702D1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4">
        <a:dk1>
          <a:srgbClr val="00603B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07FB18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06E315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5">
        <a:dk1>
          <a:srgbClr val="FF6600"/>
        </a:dk1>
        <a:lt1>
          <a:srgbClr val="FFFFFF"/>
        </a:lt1>
        <a:dk2>
          <a:srgbClr val="003366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AAADB8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6">
        <a:dk1>
          <a:srgbClr val="000000"/>
        </a:dk1>
        <a:lt1>
          <a:srgbClr val="FFFFFF"/>
        </a:lt1>
        <a:dk2>
          <a:srgbClr val="993366"/>
        </a:dk2>
        <a:lt2>
          <a:srgbClr val="CCFFFF"/>
        </a:lt2>
        <a:accent1>
          <a:srgbClr val="CCECFF"/>
        </a:accent1>
        <a:accent2>
          <a:srgbClr val="FFFF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7E78A"/>
        </a:accent6>
        <a:hlink>
          <a:srgbClr val="FFCCFF"/>
        </a:hlink>
        <a:folHlink>
          <a:srgbClr val="FF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1_Default Design 15">
      <a:dk1>
        <a:srgbClr val="336699"/>
      </a:dk1>
      <a:lt1>
        <a:srgbClr val="FFFFFF"/>
      </a:lt1>
      <a:dk2>
        <a:srgbClr val="000000"/>
      </a:dk2>
      <a:lt2>
        <a:srgbClr val="FFFFFF"/>
      </a:lt2>
      <a:accent1>
        <a:srgbClr val="333333"/>
      </a:accent1>
      <a:accent2>
        <a:srgbClr val="808080"/>
      </a:accent2>
      <a:accent3>
        <a:srgbClr val="AAAAAA"/>
      </a:accent3>
      <a:accent4>
        <a:srgbClr val="DADADA"/>
      </a:accent4>
      <a:accent5>
        <a:srgbClr val="ADADAD"/>
      </a:accent5>
      <a:accent6>
        <a:srgbClr val="737373"/>
      </a:accent6>
      <a:hlink>
        <a:srgbClr val="969696"/>
      </a:hlink>
      <a:folHlink>
        <a:srgbClr val="C0C0C0"/>
      </a:folHlink>
    </a:clrScheme>
    <a:fontScheme name="1_Default Design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3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B2B2B2"/>
        </a:accent1>
        <a:accent2>
          <a:srgbClr val="808080"/>
        </a:accent2>
        <a:accent3>
          <a:srgbClr val="AAAAAA"/>
        </a:accent3>
        <a:accent4>
          <a:srgbClr val="DADADA"/>
        </a:accent4>
        <a:accent5>
          <a:srgbClr val="D5D5D5"/>
        </a:accent5>
        <a:accent6>
          <a:srgbClr val="737373"/>
        </a:accent6>
        <a:hlink>
          <a:srgbClr val="969696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4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333333"/>
        </a:accent1>
        <a:accent2>
          <a:srgbClr val="808080"/>
        </a:accent2>
        <a:accent3>
          <a:srgbClr val="AAAAAA"/>
        </a:accent3>
        <a:accent4>
          <a:srgbClr val="DADADA"/>
        </a:accent4>
        <a:accent5>
          <a:srgbClr val="ADADAD"/>
        </a:accent5>
        <a:accent6>
          <a:srgbClr val="737373"/>
        </a:accent6>
        <a:hlink>
          <a:srgbClr val="969696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5">
        <a:dk1>
          <a:srgbClr val="336699"/>
        </a:dk1>
        <a:lt1>
          <a:srgbClr val="FFFFFF"/>
        </a:lt1>
        <a:dk2>
          <a:srgbClr val="000000"/>
        </a:dk2>
        <a:lt2>
          <a:srgbClr val="FFFFFF"/>
        </a:lt2>
        <a:accent1>
          <a:srgbClr val="333333"/>
        </a:accent1>
        <a:accent2>
          <a:srgbClr val="808080"/>
        </a:accent2>
        <a:accent3>
          <a:srgbClr val="AAAAAA"/>
        </a:accent3>
        <a:accent4>
          <a:srgbClr val="DADADA"/>
        </a:accent4>
        <a:accent5>
          <a:srgbClr val="ADADAD"/>
        </a:accent5>
        <a:accent6>
          <a:srgbClr val="737373"/>
        </a:accent6>
        <a:hlink>
          <a:srgbClr val="969696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_baby_girl">
  <a:themeElements>
    <a:clrScheme name="baby_girl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aby_girl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aby_gir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by_girl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by_girl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by_girl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by_girl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by_girl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by_girl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by_girl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by_girl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by_girl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by_girl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by_girl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1_Orbit">
  <a:themeElements>
    <a:clrScheme name="Orbit 1">
      <a:dk1>
        <a:srgbClr val="010199"/>
      </a:dk1>
      <a:lt1>
        <a:srgbClr val="FFFFFF"/>
      </a:lt1>
      <a:dk2>
        <a:srgbClr val="000000"/>
      </a:dk2>
      <a:lt2>
        <a:srgbClr val="B2B2B2"/>
      </a:lt2>
      <a:accent1>
        <a:srgbClr val="3399FF"/>
      </a:accent1>
      <a:accent2>
        <a:srgbClr val="666699"/>
      </a:accent2>
      <a:accent3>
        <a:srgbClr val="AAAAAA"/>
      </a:accent3>
      <a:accent4>
        <a:srgbClr val="DADADA"/>
      </a:accent4>
      <a:accent5>
        <a:srgbClr val="ADCAFF"/>
      </a:accent5>
      <a:accent6>
        <a:srgbClr val="5C5C8A"/>
      </a:accent6>
      <a:hlink>
        <a:srgbClr val="FFFFCC"/>
      </a:hlink>
      <a:folHlink>
        <a:srgbClr val="FFCC66"/>
      </a:folHlink>
    </a:clrScheme>
    <a:fontScheme name="Orbit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rbit 1">
        <a:dk1>
          <a:srgbClr val="010199"/>
        </a:dk1>
        <a:lt1>
          <a:srgbClr val="FFFFFF"/>
        </a:lt1>
        <a:dk2>
          <a:srgbClr val="000000"/>
        </a:dk2>
        <a:lt2>
          <a:srgbClr val="B2B2B2"/>
        </a:lt2>
        <a:accent1>
          <a:srgbClr val="3399FF"/>
        </a:accent1>
        <a:accent2>
          <a:srgbClr val="666699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5C5C8A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2">
        <a:dk1>
          <a:srgbClr val="008000"/>
        </a:dk1>
        <a:lt1>
          <a:srgbClr val="FFFFFF"/>
        </a:lt1>
        <a:dk2>
          <a:srgbClr val="003300"/>
        </a:dk2>
        <a:lt2>
          <a:srgbClr val="C0C0C0"/>
        </a:lt2>
        <a:accent1>
          <a:srgbClr val="99CC00"/>
        </a:accent1>
        <a:accent2>
          <a:srgbClr val="527C3A"/>
        </a:accent2>
        <a:accent3>
          <a:srgbClr val="AAADAA"/>
        </a:accent3>
        <a:accent4>
          <a:srgbClr val="DADADA"/>
        </a:accent4>
        <a:accent5>
          <a:srgbClr val="CAE2AA"/>
        </a:accent5>
        <a:accent6>
          <a:srgbClr val="497034"/>
        </a:accent6>
        <a:hlink>
          <a:srgbClr val="33CC33"/>
        </a:hlink>
        <a:folHlink>
          <a:srgbClr val="C1FF8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3">
        <a:dk1>
          <a:srgbClr val="000066"/>
        </a:dk1>
        <a:lt1>
          <a:srgbClr val="FFFFFF"/>
        </a:lt1>
        <a:dk2>
          <a:srgbClr val="000099"/>
        </a:dk2>
        <a:lt2>
          <a:srgbClr val="9FBFFF"/>
        </a:lt2>
        <a:accent1>
          <a:srgbClr val="0099CC"/>
        </a:accent1>
        <a:accent2>
          <a:srgbClr val="00CC66"/>
        </a:accent2>
        <a:accent3>
          <a:srgbClr val="AAAACA"/>
        </a:accent3>
        <a:accent4>
          <a:srgbClr val="DADADA"/>
        </a:accent4>
        <a:accent5>
          <a:srgbClr val="AACAE2"/>
        </a:accent5>
        <a:accent6>
          <a:srgbClr val="00B95C"/>
        </a:accent6>
        <a:hlink>
          <a:srgbClr val="00FFFF"/>
        </a:hlink>
        <a:folHlink>
          <a:srgbClr val="CDE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4">
        <a:dk1>
          <a:srgbClr val="00ACA8"/>
        </a:dk1>
        <a:lt1>
          <a:srgbClr val="FFFFFF"/>
        </a:lt1>
        <a:dk2>
          <a:srgbClr val="006666"/>
        </a:dk2>
        <a:lt2>
          <a:srgbClr val="FFFF99"/>
        </a:lt2>
        <a:accent1>
          <a:srgbClr val="0099CC"/>
        </a:accent1>
        <a:accent2>
          <a:srgbClr val="6D6FC7"/>
        </a:accent2>
        <a:accent3>
          <a:srgbClr val="AAB8B8"/>
        </a:accent3>
        <a:accent4>
          <a:srgbClr val="DADADA"/>
        </a:accent4>
        <a:accent5>
          <a:srgbClr val="AACAE2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5">
        <a:dk1>
          <a:srgbClr val="BA0023"/>
        </a:dk1>
        <a:lt1>
          <a:srgbClr val="FFFFFF"/>
        </a:lt1>
        <a:dk2>
          <a:srgbClr val="800000"/>
        </a:dk2>
        <a:lt2>
          <a:srgbClr val="FFFF99"/>
        </a:lt2>
        <a:accent1>
          <a:srgbClr val="FF6600"/>
        </a:accent1>
        <a:accent2>
          <a:srgbClr val="C5543D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B24B36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6">
        <a:dk1>
          <a:srgbClr val="6D776E"/>
        </a:dk1>
        <a:lt1>
          <a:srgbClr val="FFFFFF"/>
        </a:lt1>
        <a:dk2>
          <a:srgbClr val="575863"/>
        </a:dk2>
        <a:lt2>
          <a:srgbClr val="DDDDDD"/>
        </a:lt2>
        <a:accent1>
          <a:srgbClr val="0099CC"/>
        </a:accent1>
        <a:accent2>
          <a:srgbClr val="939EA9"/>
        </a:accent2>
        <a:accent3>
          <a:srgbClr val="B4B4B7"/>
        </a:accent3>
        <a:accent4>
          <a:srgbClr val="DADADA"/>
        </a:accent4>
        <a:accent5>
          <a:srgbClr val="AACAE2"/>
        </a:accent5>
        <a:accent6>
          <a:srgbClr val="858F99"/>
        </a:accent6>
        <a:hlink>
          <a:srgbClr val="FFCC00"/>
        </a:hlink>
        <a:folHlink>
          <a:srgbClr val="BD894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7">
        <a:dk1>
          <a:srgbClr val="A28A84"/>
        </a:dk1>
        <a:lt1>
          <a:srgbClr val="FFFFFF"/>
        </a:lt1>
        <a:dk2>
          <a:srgbClr val="765E58"/>
        </a:dk2>
        <a:lt2>
          <a:srgbClr val="DDDDDD"/>
        </a:lt2>
        <a:accent1>
          <a:srgbClr val="CC6600"/>
        </a:accent1>
        <a:accent2>
          <a:srgbClr val="CC9900"/>
        </a:accent2>
        <a:accent3>
          <a:srgbClr val="BDB6B4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FFCC00"/>
        </a:hlink>
        <a:folHlink>
          <a:srgbClr val="FFFF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8">
        <a:dk1>
          <a:srgbClr val="000000"/>
        </a:dk1>
        <a:lt1>
          <a:srgbClr val="C5D9ED"/>
        </a:lt1>
        <a:dk2>
          <a:srgbClr val="000000"/>
        </a:dk2>
        <a:lt2>
          <a:srgbClr val="FFFFFF"/>
        </a:lt2>
        <a:accent1>
          <a:srgbClr val="F3F6FF"/>
        </a:accent1>
        <a:accent2>
          <a:srgbClr val="33CCCC"/>
        </a:accent2>
        <a:accent3>
          <a:srgbClr val="DFE9F4"/>
        </a:accent3>
        <a:accent4>
          <a:srgbClr val="000000"/>
        </a:accent4>
        <a:accent5>
          <a:srgbClr val="F8FAFF"/>
        </a:accent5>
        <a:accent6>
          <a:srgbClr val="2DB9B9"/>
        </a:accent6>
        <a:hlink>
          <a:srgbClr val="0000FF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rbit 9">
        <a:dk1>
          <a:srgbClr val="FFFFFF"/>
        </a:dk1>
        <a:lt1>
          <a:srgbClr val="FFFFFF"/>
        </a:lt1>
        <a:dk2>
          <a:srgbClr val="AAAAC6"/>
        </a:dk2>
        <a:lt2>
          <a:srgbClr val="FFFFCC"/>
        </a:lt2>
        <a:accent1>
          <a:srgbClr val="66667E"/>
        </a:accent1>
        <a:accent2>
          <a:srgbClr val="629157"/>
        </a:accent2>
        <a:accent3>
          <a:srgbClr val="D2D2DF"/>
        </a:accent3>
        <a:accent4>
          <a:srgbClr val="DADADA"/>
        </a:accent4>
        <a:accent5>
          <a:srgbClr val="B8B8C0"/>
        </a:accent5>
        <a:accent6>
          <a:srgbClr val="58834E"/>
        </a:accent6>
        <a:hlink>
          <a:srgbClr val="6600CC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10_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11_Custom Design">
  <a:themeElements>
    <a:clrScheme name="2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Custom Design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12_Custom Design">
  <a:themeElements>
    <a:clrScheme name="3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Custom Design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13_Custom Design">
  <a:themeElements>
    <a:clrScheme name="4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Custom Design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6.xml><?xml version="1.0" encoding="utf-8"?>
<a:theme xmlns:a="http://schemas.openxmlformats.org/drawingml/2006/main" name="14_Custom Design">
  <a:themeElements>
    <a:clrScheme name="5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5_Custom Design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15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8.xml><?xml version="1.0" encoding="utf-8"?>
<a:theme xmlns:a="http://schemas.openxmlformats.org/drawingml/2006/main" name="16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9.xml><?xml version="1.0" encoding="utf-8"?>
<a:theme xmlns:a="http://schemas.openxmlformats.org/drawingml/2006/main" name="17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usic">
  <a:themeElements>
    <a:clrScheme name="Music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usic">
      <a:majorFont>
        <a:latin typeface="Times New Roman"/>
        <a:ea typeface=""/>
        <a:cs typeface="Angsana New"/>
      </a:majorFont>
      <a:minorFont>
        <a:latin typeface="Times New Roman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usic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usic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usic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usic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usic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usic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usic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0.xml><?xml version="1.0" encoding="utf-8"?>
<a:theme xmlns:a="http://schemas.openxmlformats.org/drawingml/2006/main" name="18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1.xml><?xml version="1.0" encoding="utf-8"?>
<a:theme xmlns:a="http://schemas.openxmlformats.org/drawingml/2006/main" name="SpringV">
  <a:themeElements>
    <a:clrScheme name="Office Them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mazone BT"/>
        <a:ea typeface=""/>
        <a:cs typeface=""/>
      </a:majorFont>
      <a:minorFont>
        <a:latin typeface="Amazone B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2.xml><?xml version="1.0" encoding="utf-8"?>
<a:theme xmlns:a="http://schemas.openxmlformats.org/drawingml/2006/main" name="3_Default Design">
  <a:themeElements>
    <a:clrScheme name="1_Default Design 15">
      <a:dk1>
        <a:srgbClr val="336699"/>
      </a:dk1>
      <a:lt1>
        <a:srgbClr val="FFFFFF"/>
      </a:lt1>
      <a:dk2>
        <a:srgbClr val="000000"/>
      </a:dk2>
      <a:lt2>
        <a:srgbClr val="FFFFFF"/>
      </a:lt2>
      <a:accent1>
        <a:srgbClr val="333333"/>
      </a:accent1>
      <a:accent2>
        <a:srgbClr val="808080"/>
      </a:accent2>
      <a:accent3>
        <a:srgbClr val="AAAAAA"/>
      </a:accent3>
      <a:accent4>
        <a:srgbClr val="DADADA"/>
      </a:accent4>
      <a:accent5>
        <a:srgbClr val="ADADAD"/>
      </a:accent5>
      <a:accent6>
        <a:srgbClr val="737373"/>
      </a:accent6>
      <a:hlink>
        <a:srgbClr val="969696"/>
      </a:hlink>
      <a:folHlink>
        <a:srgbClr val="C0C0C0"/>
      </a:folHlink>
    </a:clrScheme>
    <a:fontScheme name="1_Default Design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3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B2B2B2"/>
        </a:accent1>
        <a:accent2>
          <a:srgbClr val="808080"/>
        </a:accent2>
        <a:accent3>
          <a:srgbClr val="AAAAAA"/>
        </a:accent3>
        <a:accent4>
          <a:srgbClr val="DADADA"/>
        </a:accent4>
        <a:accent5>
          <a:srgbClr val="D5D5D5"/>
        </a:accent5>
        <a:accent6>
          <a:srgbClr val="737373"/>
        </a:accent6>
        <a:hlink>
          <a:srgbClr val="969696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4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333333"/>
        </a:accent1>
        <a:accent2>
          <a:srgbClr val="808080"/>
        </a:accent2>
        <a:accent3>
          <a:srgbClr val="AAAAAA"/>
        </a:accent3>
        <a:accent4>
          <a:srgbClr val="DADADA"/>
        </a:accent4>
        <a:accent5>
          <a:srgbClr val="ADADAD"/>
        </a:accent5>
        <a:accent6>
          <a:srgbClr val="737373"/>
        </a:accent6>
        <a:hlink>
          <a:srgbClr val="969696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5">
        <a:dk1>
          <a:srgbClr val="336699"/>
        </a:dk1>
        <a:lt1>
          <a:srgbClr val="FFFFFF"/>
        </a:lt1>
        <a:dk2>
          <a:srgbClr val="000000"/>
        </a:dk2>
        <a:lt2>
          <a:srgbClr val="FFFFFF"/>
        </a:lt2>
        <a:accent1>
          <a:srgbClr val="333333"/>
        </a:accent1>
        <a:accent2>
          <a:srgbClr val="808080"/>
        </a:accent2>
        <a:accent3>
          <a:srgbClr val="AAAAAA"/>
        </a:accent3>
        <a:accent4>
          <a:srgbClr val="DADADA"/>
        </a:accent4>
        <a:accent5>
          <a:srgbClr val="ADADAD"/>
        </a:accent5>
        <a:accent6>
          <a:srgbClr val="737373"/>
        </a:accent6>
        <a:hlink>
          <a:srgbClr val="969696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3.xml><?xml version="1.0" encoding="utf-8"?>
<a:theme xmlns:a="http://schemas.openxmlformats.org/drawingml/2006/main" name="2_Music">
  <a:themeElements>
    <a:clrScheme name="Music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usic">
      <a:majorFont>
        <a:latin typeface="Times New Roman"/>
        <a:ea typeface=""/>
        <a:cs typeface="Angsana New"/>
      </a:majorFont>
      <a:minorFont>
        <a:latin typeface="Times New Roman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usic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usic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usic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usic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usic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usic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usic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4.xml><?xml version="1.0" encoding="utf-8"?>
<a:theme xmlns:a="http://schemas.openxmlformats.org/drawingml/2006/main" name="2_Fireworks">
  <a:themeElements>
    <a:clrScheme name="Fireworks 5">
      <a:dk1>
        <a:srgbClr val="FF6600"/>
      </a:dk1>
      <a:lt1>
        <a:srgbClr val="FFFFFF"/>
      </a:lt1>
      <a:dk2>
        <a:srgbClr val="003366"/>
      </a:dk2>
      <a:lt2>
        <a:srgbClr val="FFFFFF"/>
      </a:lt2>
      <a:accent1>
        <a:srgbClr val="FF99FF"/>
      </a:accent1>
      <a:accent2>
        <a:srgbClr val="FFFF99"/>
      </a:accent2>
      <a:accent3>
        <a:srgbClr val="AAADB8"/>
      </a:accent3>
      <a:accent4>
        <a:srgbClr val="DADADA"/>
      </a:accent4>
      <a:accent5>
        <a:srgbClr val="FFCAFF"/>
      </a:accent5>
      <a:accent6>
        <a:srgbClr val="E7E78A"/>
      </a:accent6>
      <a:hlink>
        <a:srgbClr val="FF3399"/>
      </a:hlink>
      <a:folHlink>
        <a:srgbClr val="FF9966"/>
      </a:folHlink>
    </a:clrScheme>
    <a:fontScheme name="Fireworks">
      <a:majorFont>
        <a:latin typeface="Arial Black"/>
        <a:ea typeface=""/>
        <a:cs typeface="Angsana New"/>
      </a:majorFont>
      <a:minorFont>
        <a:latin typeface="Arial Black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reworks 1">
        <a:dk1>
          <a:srgbClr val="AF273E"/>
        </a:dk1>
        <a:lt1>
          <a:srgbClr val="FFCC00"/>
        </a:lt1>
        <a:dk2>
          <a:srgbClr val="000000"/>
        </a:dk2>
        <a:lt2>
          <a:srgbClr val="FFFFFF"/>
        </a:lt2>
        <a:accent1>
          <a:srgbClr val="FF8B17"/>
        </a:accent1>
        <a:accent2>
          <a:srgbClr val="FFE103"/>
        </a:accent2>
        <a:accent3>
          <a:srgbClr val="AAAAAA"/>
        </a:accent3>
        <a:accent4>
          <a:srgbClr val="DAAE00"/>
        </a:accent4>
        <a:accent5>
          <a:srgbClr val="FFC4AB"/>
        </a:accent5>
        <a:accent6>
          <a:srgbClr val="E7CC02"/>
        </a:accent6>
        <a:hlink>
          <a:srgbClr val="FF3399"/>
        </a:hlink>
        <a:folHlink>
          <a:srgbClr val="FE1F0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2">
        <a:dk1>
          <a:srgbClr val="0000A4"/>
        </a:dk1>
        <a:lt1>
          <a:srgbClr val="CCFFFF"/>
        </a:lt1>
        <a:dk2>
          <a:srgbClr val="000066"/>
        </a:dk2>
        <a:lt2>
          <a:srgbClr val="00FFFF"/>
        </a:lt2>
        <a:accent1>
          <a:srgbClr val="51B2E3"/>
        </a:accent1>
        <a:accent2>
          <a:srgbClr val="04E8AC"/>
        </a:accent2>
        <a:accent3>
          <a:srgbClr val="AAAAB8"/>
        </a:accent3>
        <a:accent4>
          <a:srgbClr val="AEDADA"/>
        </a:accent4>
        <a:accent5>
          <a:srgbClr val="B3D5EF"/>
        </a:accent5>
        <a:accent6>
          <a:srgbClr val="03D29B"/>
        </a:accent6>
        <a:hlink>
          <a:srgbClr val="FF3399"/>
        </a:hlink>
        <a:folHlink>
          <a:srgbClr val="8F5FD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3">
        <a:dk1>
          <a:srgbClr val="9F237F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FF03E7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E702D1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4">
        <a:dk1>
          <a:srgbClr val="00603B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07FB18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06E315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5">
        <a:dk1>
          <a:srgbClr val="FF6600"/>
        </a:dk1>
        <a:lt1>
          <a:srgbClr val="FFFFFF"/>
        </a:lt1>
        <a:dk2>
          <a:srgbClr val="003366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AAADB8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6">
        <a:dk1>
          <a:srgbClr val="000000"/>
        </a:dk1>
        <a:lt1>
          <a:srgbClr val="FFFFFF"/>
        </a:lt1>
        <a:dk2>
          <a:srgbClr val="993366"/>
        </a:dk2>
        <a:lt2>
          <a:srgbClr val="CCFFFF"/>
        </a:lt2>
        <a:accent1>
          <a:srgbClr val="CCECFF"/>
        </a:accent1>
        <a:accent2>
          <a:srgbClr val="FFFF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7E78A"/>
        </a:accent6>
        <a:hlink>
          <a:srgbClr val="FFCCFF"/>
        </a:hlink>
        <a:folHlink>
          <a:srgbClr val="FF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5.xml><?xml version="1.0" encoding="utf-8"?>
<a:theme xmlns:a="http://schemas.openxmlformats.org/drawingml/2006/main" name="2_baby_girl">
  <a:themeElements>
    <a:clrScheme name="baby_girl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aby_girl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aby_gir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by_girl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by_girl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by_girl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by_girl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by_girl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by_girl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by_girl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by_girl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by_girl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by_girl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by_girl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6.xml><?xml version="1.0" encoding="utf-8"?>
<a:theme xmlns:a="http://schemas.openxmlformats.org/drawingml/2006/main" name="2_Orbit">
  <a:themeElements>
    <a:clrScheme name="Orbit 1">
      <a:dk1>
        <a:srgbClr val="010199"/>
      </a:dk1>
      <a:lt1>
        <a:srgbClr val="FFFFFF"/>
      </a:lt1>
      <a:dk2>
        <a:srgbClr val="000000"/>
      </a:dk2>
      <a:lt2>
        <a:srgbClr val="B2B2B2"/>
      </a:lt2>
      <a:accent1>
        <a:srgbClr val="3399FF"/>
      </a:accent1>
      <a:accent2>
        <a:srgbClr val="666699"/>
      </a:accent2>
      <a:accent3>
        <a:srgbClr val="AAAAAA"/>
      </a:accent3>
      <a:accent4>
        <a:srgbClr val="DADADA"/>
      </a:accent4>
      <a:accent5>
        <a:srgbClr val="ADCAFF"/>
      </a:accent5>
      <a:accent6>
        <a:srgbClr val="5C5C8A"/>
      </a:accent6>
      <a:hlink>
        <a:srgbClr val="FFFFCC"/>
      </a:hlink>
      <a:folHlink>
        <a:srgbClr val="FFCC66"/>
      </a:folHlink>
    </a:clrScheme>
    <a:fontScheme name="Orbit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rbit 1">
        <a:dk1>
          <a:srgbClr val="010199"/>
        </a:dk1>
        <a:lt1>
          <a:srgbClr val="FFFFFF"/>
        </a:lt1>
        <a:dk2>
          <a:srgbClr val="000000"/>
        </a:dk2>
        <a:lt2>
          <a:srgbClr val="B2B2B2"/>
        </a:lt2>
        <a:accent1>
          <a:srgbClr val="3399FF"/>
        </a:accent1>
        <a:accent2>
          <a:srgbClr val="666699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5C5C8A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2">
        <a:dk1>
          <a:srgbClr val="008000"/>
        </a:dk1>
        <a:lt1>
          <a:srgbClr val="FFFFFF"/>
        </a:lt1>
        <a:dk2>
          <a:srgbClr val="003300"/>
        </a:dk2>
        <a:lt2>
          <a:srgbClr val="C0C0C0"/>
        </a:lt2>
        <a:accent1>
          <a:srgbClr val="99CC00"/>
        </a:accent1>
        <a:accent2>
          <a:srgbClr val="527C3A"/>
        </a:accent2>
        <a:accent3>
          <a:srgbClr val="AAADAA"/>
        </a:accent3>
        <a:accent4>
          <a:srgbClr val="DADADA"/>
        </a:accent4>
        <a:accent5>
          <a:srgbClr val="CAE2AA"/>
        </a:accent5>
        <a:accent6>
          <a:srgbClr val="497034"/>
        </a:accent6>
        <a:hlink>
          <a:srgbClr val="33CC33"/>
        </a:hlink>
        <a:folHlink>
          <a:srgbClr val="C1FF8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3">
        <a:dk1>
          <a:srgbClr val="000066"/>
        </a:dk1>
        <a:lt1>
          <a:srgbClr val="FFFFFF"/>
        </a:lt1>
        <a:dk2>
          <a:srgbClr val="000099"/>
        </a:dk2>
        <a:lt2>
          <a:srgbClr val="9FBFFF"/>
        </a:lt2>
        <a:accent1>
          <a:srgbClr val="0099CC"/>
        </a:accent1>
        <a:accent2>
          <a:srgbClr val="00CC66"/>
        </a:accent2>
        <a:accent3>
          <a:srgbClr val="AAAACA"/>
        </a:accent3>
        <a:accent4>
          <a:srgbClr val="DADADA"/>
        </a:accent4>
        <a:accent5>
          <a:srgbClr val="AACAE2"/>
        </a:accent5>
        <a:accent6>
          <a:srgbClr val="00B95C"/>
        </a:accent6>
        <a:hlink>
          <a:srgbClr val="00FFFF"/>
        </a:hlink>
        <a:folHlink>
          <a:srgbClr val="CDE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4">
        <a:dk1>
          <a:srgbClr val="00ACA8"/>
        </a:dk1>
        <a:lt1>
          <a:srgbClr val="FFFFFF"/>
        </a:lt1>
        <a:dk2>
          <a:srgbClr val="006666"/>
        </a:dk2>
        <a:lt2>
          <a:srgbClr val="FFFF99"/>
        </a:lt2>
        <a:accent1>
          <a:srgbClr val="0099CC"/>
        </a:accent1>
        <a:accent2>
          <a:srgbClr val="6D6FC7"/>
        </a:accent2>
        <a:accent3>
          <a:srgbClr val="AAB8B8"/>
        </a:accent3>
        <a:accent4>
          <a:srgbClr val="DADADA"/>
        </a:accent4>
        <a:accent5>
          <a:srgbClr val="AACAE2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5">
        <a:dk1>
          <a:srgbClr val="BA0023"/>
        </a:dk1>
        <a:lt1>
          <a:srgbClr val="FFFFFF"/>
        </a:lt1>
        <a:dk2>
          <a:srgbClr val="800000"/>
        </a:dk2>
        <a:lt2>
          <a:srgbClr val="FFFF99"/>
        </a:lt2>
        <a:accent1>
          <a:srgbClr val="FF6600"/>
        </a:accent1>
        <a:accent2>
          <a:srgbClr val="C5543D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B24B36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6">
        <a:dk1>
          <a:srgbClr val="6D776E"/>
        </a:dk1>
        <a:lt1>
          <a:srgbClr val="FFFFFF"/>
        </a:lt1>
        <a:dk2>
          <a:srgbClr val="575863"/>
        </a:dk2>
        <a:lt2>
          <a:srgbClr val="DDDDDD"/>
        </a:lt2>
        <a:accent1>
          <a:srgbClr val="0099CC"/>
        </a:accent1>
        <a:accent2>
          <a:srgbClr val="939EA9"/>
        </a:accent2>
        <a:accent3>
          <a:srgbClr val="B4B4B7"/>
        </a:accent3>
        <a:accent4>
          <a:srgbClr val="DADADA"/>
        </a:accent4>
        <a:accent5>
          <a:srgbClr val="AACAE2"/>
        </a:accent5>
        <a:accent6>
          <a:srgbClr val="858F99"/>
        </a:accent6>
        <a:hlink>
          <a:srgbClr val="FFCC00"/>
        </a:hlink>
        <a:folHlink>
          <a:srgbClr val="BD894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7">
        <a:dk1>
          <a:srgbClr val="A28A84"/>
        </a:dk1>
        <a:lt1>
          <a:srgbClr val="FFFFFF"/>
        </a:lt1>
        <a:dk2>
          <a:srgbClr val="765E58"/>
        </a:dk2>
        <a:lt2>
          <a:srgbClr val="DDDDDD"/>
        </a:lt2>
        <a:accent1>
          <a:srgbClr val="CC6600"/>
        </a:accent1>
        <a:accent2>
          <a:srgbClr val="CC9900"/>
        </a:accent2>
        <a:accent3>
          <a:srgbClr val="BDB6B4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FFCC00"/>
        </a:hlink>
        <a:folHlink>
          <a:srgbClr val="FFFF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8">
        <a:dk1>
          <a:srgbClr val="000000"/>
        </a:dk1>
        <a:lt1>
          <a:srgbClr val="C5D9ED"/>
        </a:lt1>
        <a:dk2>
          <a:srgbClr val="000000"/>
        </a:dk2>
        <a:lt2>
          <a:srgbClr val="FFFFFF"/>
        </a:lt2>
        <a:accent1>
          <a:srgbClr val="F3F6FF"/>
        </a:accent1>
        <a:accent2>
          <a:srgbClr val="33CCCC"/>
        </a:accent2>
        <a:accent3>
          <a:srgbClr val="DFE9F4"/>
        </a:accent3>
        <a:accent4>
          <a:srgbClr val="000000"/>
        </a:accent4>
        <a:accent5>
          <a:srgbClr val="F8FAFF"/>
        </a:accent5>
        <a:accent6>
          <a:srgbClr val="2DB9B9"/>
        </a:accent6>
        <a:hlink>
          <a:srgbClr val="0000FF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rbit 9">
        <a:dk1>
          <a:srgbClr val="FFFFFF"/>
        </a:dk1>
        <a:lt1>
          <a:srgbClr val="FFFFFF"/>
        </a:lt1>
        <a:dk2>
          <a:srgbClr val="AAAAC6"/>
        </a:dk2>
        <a:lt2>
          <a:srgbClr val="FFFFCC"/>
        </a:lt2>
        <a:accent1>
          <a:srgbClr val="66667E"/>
        </a:accent1>
        <a:accent2>
          <a:srgbClr val="629157"/>
        </a:accent2>
        <a:accent3>
          <a:srgbClr val="D2D2DF"/>
        </a:accent3>
        <a:accent4>
          <a:srgbClr val="DADADA"/>
        </a:accent4>
        <a:accent5>
          <a:srgbClr val="B8B8C0"/>
        </a:accent5>
        <a:accent6>
          <a:srgbClr val="58834E"/>
        </a:accent6>
        <a:hlink>
          <a:srgbClr val="6600CC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7.xml><?xml version="1.0" encoding="utf-8"?>
<a:theme xmlns:a="http://schemas.openxmlformats.org/drawingml/2006/main" name="19_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8.xml><?xml version="1.0" encoding="utf-8"?>
<a:theme xmlns:a="http://schemas.openxmlformats.org/drawingml/2006/main" name="20_Custom Design">
  <a:themeElements>
    <a:clrScheme name="2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Custom Design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9.xml><?xml version="1.0" encoding="utf-8"?>
<a:theme xmlns:a="http://schemas.openxmlformats.org/drawingml/2006/main" name="21_Custom Design">
  <a:themeElements>
    <a:clrScheme name="3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Custom Design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Fireworks">
  <a:themeElements>
    <a:clrScheme name="Fireworks 5">
      <a:dk1>
        <a:srgbClr val="FF6600"/>
      </a:dk1>
      <a:lt1>
        <a:srgbClr val="FFFFFF"/>
      </a:lt1>
      <a:dk2>
        <a:srgbClr val="003366"/>
      </a:dk2>
      <a:lt2>
        <a:srgbClr val="FFFFFF"/>
      </a:lt2>
      <a:accent1>
        <a:srgbClr val="FF99FF"/>
      </a:accent1>
      <a:accent2>
        <a:srgbClr val="FFFF99"/>
      </a:accent2>
      <a:accent3>
        <a:srgbClr val="AAADB8"/>
      </a:accent3>
      <a:accent4>
        <a:srgbClr val="DADADA"/>
      </a:accent4>
      <a:accent5>
        <a:srgbClr val="FFCAFF"/>
      </a:accent5>
      <a:accent6>
        <a:srgbClr val="E7E78A"/>
      </a:accent6>
      <a:hlink>
        <a:srgbClr val="FF3399"/>
      </a:hlink>
      <a:folHlink>
        <a:srgbClr val="FF9966"/>
      </a:folHlink>
    </a:clrScheme>
    <a:fontScheme name="Fireworks">
      <a:majorFont>
        <a:latin typeface="Arial Black"/>
        <a:ea typeface=""/>
        <a:cs typeface="Angsana New"/>
      </a:majorFont>
      <a:minorFont>
        <a:latin typeface="Arial Black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reworks 1">
        <a:dk1>
          <a:srgbClr val="AF273E"/>
        </a:dk1>
        <a:lt1>
          <a:srgbClr val="FFCC00"/>
        </a:lt1>
        <a:dk2>
          <a:srgbClr val="000000"/>
        </a:dk2>
        <a:lt2>
          <a:srgbClr val="FFFFFF"/>
        </a:lt2>
        <a:accent1>
          <a:srgbClr val="FF8B17"/>
        </a:accent1>
        <a:accent2>
          <a:srgbClr val="FFE103"/>
        </a:accent2>
        <a:accent3>
          <a:srgbClr val="AAAAAA"/>
        </a:accent3>
        <a:accent4>
          <a:srgbClr val="DAAE00"/>
        </a:accent4>
        <a:accent5>
          <a:srgbClr val="FFC4AB"/>
        </a:accent5>
        <a:accent6>
          <a:srgbClr val="E7CC02"/>
        </a:accent6>
        <a:hlink>
          <a:srgbClr val="FF3399"/>
        </a:hlink>
        <a:folHlink>
          <a:srgbClr val="FE1F0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2">
        <a:dk1>
          <a:srgbClr val="0000A4"/>
        </a:dk1>
        <a:lt1>
          <a:srgbClr val="CCFFFF"/>
        </a:lt1>
        <a:dk2>
          <a:srgbClr val="000066"/>
        </a:dk2>
        <a:lt2>
          <a:srgbClr val="00FFFF"/>
        </a:lt2>
        <a:accent1>
          <a:srgbClr val="51B2E3"/>
        </a:accent1>
        <a:accent2>
          <a:srgbClr val="04E8AC"/>
        </a:accent2>
        <a:accent3>
          <a:srgbClr val="AAAAB8"/>
        </a:accent3>
        <a:accent4>
          <a:srgbClr val="AEDADA"/>
        </a:accent4>
        <a:accent5>
          <a:srgbClr val="B3D5EF"/>
        </a:accent5>
        <a:accent6>
          <a:srgbClr val="03D29B"/>
        </a:accent6>
        <a:hlink>
          <a:srgbClr val="FF3399"/>
        </a:hlink>
        <a:folHlink>
          <a:srgbClr val="8F5FD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3">
        <a:dk1>
          <a:srgbClr val="9F237F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FF03E7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E702D1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4">
        <a:dk1>
          <a:srgbClr val="00603B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07FB18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06E315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5">
        <a:dk1>
          <a:srgbClr val="FF6600"/>
        </a:dk1>
        <a:lt1>
          <a:srgbClr val="FFFFFF"/>
        </a:lt1>
        <a:dk2>
          <a:srgbClr val="003366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AAADB8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6">
        <a:dk1>
          <a:srgbClr val="000000"/>
        </a:dk1>
        <a:lt1>
          <a:srgbClr val="FFFFFF"/>
        </a:lt1>
        <a:dk2>
          <a:srgbClr val="993366"/>
        </a:dk2>
        <a:lt2>
          <a:srgbClr val="CCFFFF"/>
        </a:lt2>
        <a:accent1>
          <a:srgbClr val="CCECFF"/>
        </a:accent1>
        <a:accent2>
          <a:srgbClr val="FFFF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7E78A"/>
        </a:accent6>
        <a:hlink>
          <a:srgbClr val="FFCCFF"/>
        </a:hlink>
        <a:folHlink>
          <a:srgbClr val="FF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0.xml><?xml version="1.0" encoding="utf-8"?>
<a:theme xmlns:a="http://schemas.openxmlformats.org/drawingml/2006/main" name="22_Custom Design">
  <a:themeElements>
    <a:clrScheme name="4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Custom Design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1.xml><?xml version="1.0" encoding="utf-8"?>
<a:theme xmlns:a="http://schemas.openxmlformats.org/drawingml/2006/main" name="23_Custom Design">
  <a:themeElements>
    <a:clrScheme name="5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5_Custom Design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2.xml><?xml version="1.0" encoding="utf-8"?>
<a:theme xmlns:a="http://schemas.openxmlformats.org/drawingml/2006/main" name="24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3.xml><?xml version="1.0" encoding="utf-8"?>
<a:theme xmlns:a="http://schemas.openxmlformats.org/drawingml/2006/main" name="25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4.xml><?xml version="1.0" encoding="utf-8"?>
<a:theme xmlns:a="http://schemas.openxmlformats.org/drawingml/2006/main" name="26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5.xml><?xml version="1.0" encoding="utf-8"?>
<a:theme xmlns:a="http://schemas.openxmlformats.org/drawingml/2006/main" name="27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6.xml><?xml version="1.0" encoding="utf-8"?>
<a:theme xmlns:a="http://schemas.openxmlformats.org/drawingml/2006/main" name="1_SpringV">
  <a:themeElements>
    <a:clrScheme name="Office Them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mazone BT"/>
        <a:ea typeface=""/>
        <a:cs typeface=""/>
      </a:majorFont>
      <a:minorFont>
        <a:latin typeface="Amazone B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7.xml><?xml version="1.0" encoding="utf-8"?>
<a:theme xmlns:a="http://schemas.openxmlformats.org/drawingml/2006/main" name="4_Default Design">
  <a:themeElements>
    <a:clrScheme name="1_Default Design 15">
      <a:dk1>
        <a:srgbClr val="336699"/>
      </a:dk1>
      <a:lt1>
        <a:srgbClr val="FFFFFF"/>
      </a:lt1>
      <a:dk2>
        <a:srgbClr val="000000"/>
      </a:dk2>
      <a:lt2>
        <a:srgbClr val="FFFFFF"/>
      </a:lt2>
      <a:accent1>
        <a:srgbClr val="333333"/>
      </a:accent1>
      <a:accent2>
        <a:srgbClr val="808080"/>
      </a:accent2>
      <a:accent3>
        <a:srgbClr val="AAAAAA"/>
      </a:accent3>
      <a:accent4>
        <a:srgbClr val="DADADA"/>
      </a:accent4>
      <a:accent5>
        <a:srgbClr val="ADADAD"/>
      </a:accent5>
      <a:accent6>
        <a:srgbClr val="737373"/>
      </a:accent6>
      <a:hlink>
        <a:srgbClr val="969696"/>
      </a:hlink>
      <a:folHlink>
        <a:srgbClr val="C0C0C0"/>
      </a:folHlink>
    </a:clrScheme>
    <a:fontScheme name="1_Default Design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3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B2B2B2"/>
        </a:accent1>
        <a:accent2>
          <a:srgbClr val="808080"/>
        </a:accent2>
        <a:accent3>
          <a:srgbClr val="AAAAAA"/>
        </a:accent3>
        <a:accent4>
          <a:srgbClr val="DADADA"/>
        </a:accent4>
        <a:accent5>
          <a:srgbClr val="D5D5D5"/>
        </a:accent5>
        <a:accent6>
          <a:srgbClr val="737373"/>
        </a:accent6>
        <a:hlink>
          <a:srgbClr val="969696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4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333333"/>
        </a:accent1>
        <a:accent2>
          <a:srgbClr val="808080"/>
        </a:accent2>
        <a:accent3>
          <a:srgbClr val="AAAAAA"/>
        </a:accent3>
        <a:accent4>
          <a:srgbClr val="DADADA"/>
        </a:accent4>
        <a:accent5>
          <a:srgbClr val="ADADAD"/>
        </a:accent5>
        <a:accent6>
          <a:srgbClr val="737373"/>
        </a:accent6>
        <a:hlink>
          <a:srgbClr val="969696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5">
        <a:dk1>
          <a:srgbClr val="336699"/>
        </a:dk1>
        <a:lt1>
          <a:srgbClr val="FFFFFF"/>
        </a:lt1>
        <a:dk2>
          <a:srgbClr val="000000"/>
        </a:dk2>
        <a:lt2>
          <a:srgbClr val="FFFFFF"/>
        </a:lt2>
        <a:accent1>
          <a:srgbClr val="333333"/>
        </a:accent1>
        <a:accent2>
          <a:srgbClr val="808080"/>
        </a:accent2>
        <a:accent3>
          <a:srgbClr val="AAAAAA"/>
        </a:accent3>
        <a:accent4>
          <a:srgbClr val="DADADA"/>
        </a:accent4>
        <a:accent5>
          <a:srgbClr val="ADADAD"/>
        </a:accent5>
        <a:accent6>
          <a:srgbClr val="737373"/>
        </a:accent6>
        <a:hlink>
          <a:srgbClr val="969696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8.xml><?xml version="1.0" encoding="utf-8"?>
<a:theme xmlns:a="http://schemas.openxmlformats.org/drawingml/2006/main" name="3_Music">
  <a:themeElements>
    <a:clrScheme name="Music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usic">
      <a:majorFont>
        <a:latin typeface="Times New Roman"/>
        <a:ea typeface=""/>
        <a:cs typeface="Angsana New"/>
      </a:majorFont>
      <a:minorFont>
        <a:latin typeface="Times New Roman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usic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usic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usic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usic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usic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usic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usic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9.xml><?xml version="1.0" encoding="utf-8"?>
<a:theme xmlns:a="http://schemas.openxmlformats.org/drawingml/2006/main" name="3_Fireworks">
  <a:themeElements>
    <a:clrScheme name="Fireworks 5">
      <a:dk1>
        <a:srgbClr val="FF6600"/>
      </a:dk1>
      <a:lt1>
        <a:srgbClr val="FFFFFF"/>
      </a:lt1>
      <a:dk2>
        <a:srgbClr val="003366"/>
      </a:dk2>
      <a:lt2>
        <a:srgbClr val="FFFFFF"/>
      </a:lt2>
      <a:accent1>
        <a:srgbClr val="FF99FF"/>
      </a:accent1>
      <a:accent2>
        <a:srgbClr val="FFFF99"/>
      </a:accent2>
      <a:accent3>
        <a:srgbClr val="AAADB8"/>
      </a:accent3>
      <a:accent4>
        <a:srgbClr val="DADADA"/>
      </a:accent4>
      <a:accent5>
        <a:srgbClr val="FFCAFF"/>
      </a:accent5>
      <a:accent6>
        <a:srgbClr val="E7E78A"/>
      </a:accent6>
      <a:hlink>
        <a:srgbClr val="FF3399"/>
      </a:hlink>
      <a:folHlink>
        <a:srgbClr val="FF9966"/>
      </a:folHlink>
    </a:clrScheme>
    <a:fontScheme name="Fireworks">
      <a:majorFont>
        <a:latin typeface="Arial Black"/>
        <a:ea typeface=""/>
        <a:cs typeface="Angsana New"/>
      </a:majorFont>
      <a:minorFont>
        <a:latin typeface="Arial Black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reworks 1">
        <a:dk1>
          <a:srgbClr val="AF273E"/>
        </a:dk1>
        <a:lt1>
          <a:srgbClr val="FFCC00"/>
        </a:lt1>
        <a:dk2>
          <a:srgbClr val="000000"/>
        </a:dk2>
        <a:lt2>
          <a:srgbClr val="FFFFFF"/>
        </a:lt2>
        <a:accent1>
          <a:srgbClr val="FF8B17"/>
        </a:accent1>
        <a:accent2>
          <a:srgbClr val="FFE103"/>
        </a:accent2>
        <a:accent3>
          <a:srgbClr val="AAAAAA"/>
        </a:accent3>
        <a:accent4>
          <a:srgbClr val="DAAE00"/>
        </a:accent4>
        <a:accent5>
          <a:srgbClr val="FFC4AB"/>
        </a:accent5>
        <a:accent6>
          <a:srgbClr val="E7CC02"/>
        </a:accent6>
        <a:hlink>
          <a:srgbClr val="FF3399"/>
        </a:hlink>
        <a:folHlink>
          <a:srgbClr val="FE1F0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2">
        <a:dk1>
          <a:srgbClr val="0000A4"/>
        </a:dk1>
        <a:lt1>
          <a:srgbClr val="CCFFFF"/>
        </a:lt1>
        <a:dk2>
          <a:srgbClr val="000066"/>
        </a:dk2>
        <a:lt2>
          <a:srgbClr val="00FFFF"/>
        </a:lt2>
        <a:accent1>
          <a:srgbClr val="51B2E3"/>
        </a:accent1>
        <a:accent2>
          <a:srgbClr val="04E8AC"/>
        </a:accent2>
        <a:accent3>
          <a:srgbClr val="AAAAB8"/>
        </a:accent3>
        <a:accent4>
          <a:srgbClr val="AEDADA"/>
        </a:accent4>
        <a:accent5>
          <a:srgbClr val="B3D5EF"/>
        </a:accent5>
        <a:accent6>
          <a:srgbClr val="03D29B"/>
        </a:accent6>
        <a:hlink>
          <a:srgbClr val="FF3399"/>
        </a:hlink>
        <a:folHlink>
          <a:srgbClr val="8F5FD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3">
        <a:dk1>
          <a:srgbClr val="9F237F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FF03E7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E702D1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4">
        <a:dk1>
          <a:srgbClr val="00603B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07FB18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06E315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5">
        <a:dk1>
          <a:srgbClr val="FF6600"/>
        </a:dk1>
        <a:lt1>
          <a:srgbClr val="FFFFFF"/>
        </a:lt1>
        <a:dk2>
          <a:srgbClr val="003366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AAADB8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6">
        <a:dk1>
          <a:srgbClr val="000000"/>
        </a:dk1>
        <a:lt1>
          <a:srgbClr val="FFFFFF"/>
        </a:lt1>
        <a:dk2>
          <a:srgbClr val="993366"/>
        </a:dk2>
        <a:lt2>
          <a:srgbClr val="CCFFFF"/>
        </a:lt2>
        <a:accent1>
          <a:srgbClr val="CCECFF"/>
        </a:accent1>
        <a:accent2>
          <a:srgbClr val="FFFF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7E78A"/>
        </a:accent6>
        <a:hlink>
          <a:srgbClr val="FFCCFF"/>
        </a:hlink>
        <a:folHlink>
          <a:srgbClr val="FF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baby_girl">
  <a:themeElements>
    <a:clrScheme name="baby_girl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aby_girl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aby_gir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by_girl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by_girl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by_girl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by_girl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by_girl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by_girl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by_girl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by_girl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by_girl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by_girl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by_girl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0.xml><?xml version="1.0" encoding="utf-8"?>
<a:theme xmlns:a="http://schemas.openxmlformats.org/drawingml/2006/main" name="3_baby_girl">
  <a:themeElements>
    <a:clrScheme name="baby_girl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aby_girl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aby_gir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by_girl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by_girl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by_girl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by_girl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by_girl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by_girl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by_girl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by_girl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by_girl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by_girl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by_girl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1.xml><?xml version="1.0" encoding="utf-8"?>
<a:theme xmlns:a="http://schemas.openxmlformats.org/drawingml/2006/main" name="3_Orbit">
  <a:themeElements>
    <a:clrScheme name="Orbit 1">
      <a:dk1>
        <a:srgbClr val="010199"/>
      </a:dk1>
      <a:lt1>
        <a:srgbClr val="FFFFFF"/>
      </a:lt1>
      <a:dk2>
        <a:srgbClr val="000000"/>
      </a:dk2>
      <a:lt2>
        <a:srgbClr val="B2B2B2"/>
      </a:lt2>
      <a:accent1>
        <a:srgbClr val="3399FF"/>
      </a:accent1>
      <a:accent2>
        <a:srgbClr val="666699"/>
      </a:accent2>
      <a:accent3>
        <a:srgbClr val="AAAAAA"/>
      </a:accent3>
      <a:accent4>
        <a:srgbClr val="DADADA"/>
      </a:accent4>
      <a:accent5>
        <a:srgbClr val="ADCAFF"/>
      </a:accent5>
      <a:accent6>
        <a:srgbClr val="5C5C8A"/>
      </a:accent6>
      <a:hlink>
        <a:srgbClr val="FFFFCC"/>
      </a:hlink>
      <a:folHlink>
        <a:srgbClr val="FFCC66"/>
      </a:folHlink>
    </a:clrScheme>
    <a:fontScheme name="Orbit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rbit 1">
        <a:dk1>
          <a:srgbClr val="010199"/>
        </a:dk1>
        <a:lt1>
          <a:srgbClr val="FFFFFF"/>
        </a:lt1>
        <a:dk2>
          <a:srgbClr val="000000"/>
        </a:dk2>
        <a:lt2>
          <a:srgbClr val="B2B2B2"/>
        </a:lt2>
        <a:accent1>
          <a:srgbClr val="3399FF"/>
        </a:accent1>
        <a:accent2>
          <a:srgbClr val="666699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5C5C8A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2">
        <a:dk1>
          <a:srgbClr val="008000"/>
        </a:dk1>
        <a:lt1>
          <a:srgbClr val="FFFFFF"/>
        </a:lt1>
        <a:dk2>
          <a:srgbClr val="003300"/>
        </a:dk2>
        <a:lt2>
          <a:srgbClr val="C0C0C0"/>
        </a:lt2>
        <a:accent1>
          <a:srgbClr val="99CC00"/>
        </a:accent1>
        <a:accent2>
          <a:srgbClr val="527C3A"/>
        </a:accent2>
        <a:accent3>
          <a:srgbClr val="AAADAA"/>
        </a:accent3>
        <a:accent4>
          <a:srgbClr val="DADADA"/>
        </a:accent4>
        <a:accent5>
          <a:srgbClr val="CAE2AA"/>
        </a:accent5>
        <a:accent6>
          <a:srgbClr val="497034"/>
        </a:accent6>
        <a:hlink>
          <a:srgbClr val="33CC33"/>
        </a:hlink>
        <a:folHlink>
          <a:srgbClr val="C1FF8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3">
        <a:dk1>
          <a:srgbClr val="000066"/>
        </a:dk1>
        <a:lt1>
          <a:srgbClr val="FFFFFF"/>
        </a:lt1>
        <a:dk2>
          <a:srgbClr val="000099"/>
        </a:dk2>
        <a:lt2>
          <a:srgbClr val="9FBFFF"/>
        </a:lt2>
        <a:accent1>
          <a:srgbClr val="0099CC"/>
        </a:accent1>
        <a:accent2>
          <a:srgbClr val="00CC66"/>
        </a:accent2>
        <a:accent3>
          <a:srgbClr val="AAAACA"/>
        </a:accent3>
        <a:accent4>
          <a:srgbClr val="DADADA"/>
        </a:accent4>
        <a:accent5>
          <a:srgbClr val="AACAE2"/>
        </a:accent5>
        <a:accent6>
          <a:srgbClr val="00B95C"/>
        </a:accent6>
        <a:hlink>
          <a:srgbClr val="00FFFF"/>
        </a:hlink>
        <a:folHlink>
          <a:srgbClr val="CDE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4">
        <a:dk1>
          <a:srgbClr val="00ACA8"/>
        </a:dk1>
        <a:lt1>
          <a:srgbClr val="FFFFFF"/>
        </a:lt1>
        <a:dk2>
          <a:srgbClr val="006666"/>
        </a:dk2>
        <a:lt2>
          <a:srgbClr val="FFFF99"/>
        </a:lt2>
        <a:accent1>
          <a:srgbClr val="0099CC"/>
        </a:accent1>
        <a:accent2>
          <a:srgbClr val="6D6FC7"/>
        </a:accent2>
        <a:accent3>
          <a:srgbClr val="AAB8B8"/>
        </a:accent3>
        <a:accent4>
          <a:srgbClr val="DADADA"/>
        </a:accent4>
        <a:accent5>
          <a:srgbClr val="AACAE2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5">
        <a:dk1>
          <a:srgbClr val="BA0023"/>
        </a:dk1>
        <a:lt1>
          <a:srgbClr val="FFFFFF"/>
        </a:lt1>
        <a:dk2>
          <a:srgbClr val="800000"/>
        </a:dk2>
        <a:lt2>
          <a:srgbClr val="FFFF99"/>
        </a:lt2>
        <a:accent1>
          <a:srgbClr val="FF6600"/>
        </a:accent1>
        <a:accent2>
          <a:srgbClr val="C5543D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B24B36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6">
        <a:dk1>
          <a:srgbClr val="6D776E"/>
        </a:dk1>
        <a:lt1>
          <a:srgbClr val="FFFFFF"/>
        </a:lt1>
        <a:dk2>
          <a:srgbClr val="575863"/>
        </a:dk2>
        <a:lt2>
          <a:srgbClr val="DDDDDD"/>
        </a:lt2>
        <a:accent1>
          <a:srgbClr val="0099CC"/>
        </a:accent1>
        <a:accent2>
          <a:srgbClr val="939EA9"/>
        </a:accent2>
        <a:accent3>
          <a:srgbClr val="B4B4B7"/>
        </a:accent3>
        <a:accent4>
          <a:srgbClr val="DADADA"/>
        </a:accent4>
        <a:accent5>
          <a:srgbClr val="AACAE2"/>
        </a:accent5>
        <a:accent6>
          <a:srgbClr val="858F99"/>
        </a:accent6>
        <a:hlink>
          <a:srgbClr val="FFCC00"/>
        </a:hlink>
        <a:folHlink>
          <a:srgbClr val="BD894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7">
        <a:dk1>
          <a:srgbClr val="A28A84"/>
        </a:dk1>
        <a:lt1>
          <a:srgbClr val="FFFFFF"/>
        </a:lt1>
        <a:dk2>
          <a:srgbClr val="765E58"/>
        </a:dk2>
        <a:lt2>
          <a:srgbClr val="DDDDDD"/>
        </a:lt2>
        <a:accent1>
          <a:srgbClr val="CC6600"/>
        </a:accent1>
        <a:accent2>
          <a:srgbClr val="CC9900"/>
        </a:accent2>
        <a:accent3>
          <a:srgbClr val="BDB6B4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FFCC00"/>
        </a:hlink>
        <a:folHlink>
          <a:srgbClr val="FFFF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8">
        <a:dk1>
          <a:srgbClr val="000000"/>
        </a:dk1>
        <a:lt1>
          <a:srgbClr val="C5D9ED"/>
        </a:lt1>
        <a:dk2>
          <a:srgbClr val="000000"/>
        </a:dk2>
        <a:lt2>
          <a:srgbClr val="FFFFFF"/>
        </a:lt2>
        <a:accent1>
          <a:srgbClr val="F3F6FF"/>
        </a:accent1>
        <a:accent2>
          <a:srgbClr val="33CCCC"/>
        </a:accent2>
        <a:accent3>
          <a:srgbClr val="DFE9F4"/>
        </a:accent3>
        <a:accent4>
          <a:srgbClr val="000000"/>
        </a:accent4>
        <a:accent5>
          <a:srgbClr val="F8FAFF"/>
        </a:accent5>
        <a:accent6>
          <a:srgbClr val="2DB9B9"/>
        </a:accent6>
        <a:hlink>
          <a:srgbClr val="0000FF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rbit 9">
        <a:dk1>
          <a:srgbClr val="FFFFFF"/>
        </a:dk1>
        <a:lt1>
          <a:srgbClr val="FFFFFF"/>
        </a:lt1>
        <a:dk2>
          <a:srgbClr val="AAAAC6"/>
        </a:dk2>
        <a:lt2>
          <a:srgbClr val="FFFFCC"/>
        </a:lt2>
        <a:accent1>
          <a:srgbClr val="66667E"/>
        </a:accent1>
        <a:accent2>
          <a:srgbClr val="629157"/>
        </a:accent2>
        <a:accent3>
          <a:srgbClr val="D2D2DF"/>
        </a:accent3>
        <a:accent4>
          <a:srgbClr val="DADADA"/>
        </a:accent4>
        <a:accent5>
          <a:srgbClr val="B8B8C0"/>
        </a:accent5>
        <a:accent6>
          <a:srgbClr val="58834E"/>
        </a:accent6>
        <a:hlink>
          <a:srgbClr val="6600CC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2.xml><?xml version="1.0" encoding="utf-8"?>
<a:theme xmlns:a="http://schemas.openxmlformats.org/drawingml/2006/main" name="28_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3.xml><?xml version="1.0" encoding="utf-8"?>
<a:theme xmlns:a="http://schemas.openxmlformats.org/drawingml/2006/main" name="29_Custom Design">
  <a:themeElements>
    <a:clrScheme name="2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Custom Design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4.xml><?xml version="1.0" encoding="utf-8"?>
<a:theme xmlns:a="http://schemas.openxmlformats.org/drawingml/2006/main" name="30_Custom Design">
  <a:themeElements>
    <a:clrScheme name="3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Custom Design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5.xml><?xml version="1.0" encoding="utf-8"?>
<a:theme xmlns:a="http://schemas.openxmlformats.org/drawingml/2006/main" name="31_Custom Design">
  <a:themeElements>
    <a:clrScheme name="4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Custom Design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6.xml><?xml version="1.0" encoding="utf-8"?>
<a:theme xmlns:a="http://schemas.openxmlformats.org/drawingml/2006/main" name="32_Custom Design">
  <a:themeElements>
    <a:clrScheme name="5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5_Custom Design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7.xml><?xml version="1.0" encoding="utf-8"?>
<a:theme xmlns:a="http://schemas.openxmlformats.org/drawingml/2006/main" name="33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8.xml><?xml version="1.0" encoding="utf-8"?>
<a:theme xmlns:a="http://schemas.openxmlformats.org/drawingml/2006/main" name="34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9.xml><?xml version="1.0" encoding="utf-8"?>
<a:theme xmlns:a="http://schemas.openxmlformats.org/drawingml/2006/main" name="35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rbit">
  <a:themeElements>
    <a:clrScheme name="Orbit 1">
      <a:dk1>
        <a:srgbClr val="010199"/>
      </a:dk1>
      <a:lt1>
        <a:srgbClr val="FFFFFF"/>
      </a:lt1>
      <a:dk2>
        <a:srgbClr val="000000"/>
      </a:dk2>
      <a:lt2>
        <a:srgbClr val="B2B2B2"/>
      </a:lt2>
      <a:accent1>
        <a:srgbClr val="3399FF"/>
      </a:accent1>
      <a:accent2>
        <a:srgbClr val="666699"/>
      </a:accent2>
      <a:accent3>
        <a:srgbClr val="AAAAAA"/>
      </a:accent3>
      <a:accent4>
        <a:srgbClr val="DADADA"/>
      </a:accent4>
      <a:accent5>
        <a:srgbClr val="ADCAFF"/>
      </a:accent5>
      <a:accent6>
        <a:srgbClr val="5C5C8A"/>
      </a:accent6>
      <a:hlink>
        <a:srgbClr val="FFFFCC"/>
      </a:hlink>
      <a:folHlink>
        <a:srgbClr val="FFCC66"/>
      </a:folHlink>
    </a:clrScheme>
    <a:fontScheme name="Orbit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rbit 1">
        <a:dk1>
          <a:srgbClr val="010199"/>
        </a:dk1>
        <a:lt1>
          <a:srgbClr val="FFFFFF"/>
        </a:lt1>
        <a:dk2>
          <a:srgbClr val="000000"/>
        </a:dk2>
        <a:lt2>
          <a:srgbClr val="B2B2B2"/>
        </a:lt2>
        <a:accent1>
          <a:srgbClr val="3399FF"/>
        </a:accent1>
        <a:accent2>
          <a:srgbClr val="666699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5C5C8A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2">
        <a:dk1>
          <a:srgbClr val="008000"/>
        </a:dk1>
        <a:lt1>
          <a:srgbClr val="FFFFFF"/>
        </a:lt1>
        <a:dk2>
          <a:srgbClr val="003300"/>
        </a:dk2>
        <a:lt2>
          <a:srgbClr val="C0C0C0"/>
        </a:lt2>
        <a:accent1>
          <a:srgbClr val="99CC00"/>
        </a:accent1>
        <a:accent2>
          <a:srgbClr val="527C3A"/>
        </a:accent2>
        <a:accent3>
          <a:srgbClr val="AAADAA"/>
        </a:accent3>
        <a:accent4>
          <a:srgbClr val="DADADA"/>
        </a:accent4>
        <a:accent5>
          <a:srgbClr val="CAE2AA"/>
        </a:accent5>
        <a:accent6>
          <a:srgbClr val="497034"/>
        </a:accent6>
        <a:hlink>
          <a:srgbClr val="33CC33"/>
        </a:hlink>
        <a:folHlink>
          <a:srgbClr val="C1FF8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3">
        <a:dk1>
          <a:srgbClr val="000066"/>
        </a:dk1>
        <a:lt1>
          <a:srgbClr val="FFFFFF"/>
        </a:lt1>
        <a:dk2>
          <a:srgbClr val="000099"/>
        </a:dk2>
        <a:lt2>
          <a:srgbClr val="9FBFFF"/>
        </a:lt2>
        <a:accent1>
          <a:srgbClr val="0099CC"/>
        </a:accent1>
        <a:accent2>
          <a:srgbClr val="00CC66"/>
        </a:accent2>
        <a:accent3>
          <a:srgbClr val="AAAACA"/>
        </a:accent3>
        <a:accent4>
          <a:srgbClr val="DADADA"/>
        </a:accent4>
        <a:accent5>
          <a:srgbClr val="AACAE2"/>
        </a:accent5>
        <a:accent6>
          <a:srgbClr val="00B95C"/>
        </a:accent6>
        <a:hlink>
          <a:srgbClr val="00FFFF"/>
        </a:hlink>
        <a:folHlink>
          <a:srgbClr val="CDE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4">
        <a:dk1>
          <a:srgbClr val="00ACA8"/>
        </a:dk1>
        <a:lt1>
          <a:srgbClr val="FFFFFF"/>
        </a:lt1>
        <a:dk2>
          <a:srgbClr val="006666"/>
        </a:dk2>
        <a:lt2>
          <a:srgbClr val="FFFF99"/>
        </a:lt2>
        <a:accent1>
          <a:srgbClr val="0099CC"/>
        </a:accent1>
        <a:accent2>
          <a:srgbClr val="6D6FC7"/>
        </a:accent2>
        <a:accent3>
          <a:srgbClr val="AAB8B8"/>
        </a:accent3>
        <a:accent4>
          <a:srgbClr val="DADADA"/>
        </a:accent4>
        <a:accent5>
          <a:srgbClr val="AACAE2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5">
        <a:dk1>
          <a:srgbClr val="BA0023"/>
        </a:dk1>
        <a:lt1>
          <a:srgbClr val="FFFFFF"/>
        </a:lt1>
        <a:dk2>
          <a:srgbClr val="800000"/>
        </a:dk2>
        <a:lt2>
          <a:srgbClr val="FFFF99"/>
        </a:lt2>
        <a:accent1>
          <a:srgbClr val="FF6600"/>
        </a:accent1>
        <a:accent2>
          <a:srgbClr val="C5543D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B24B36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6">
        <a:dk1>
          <a:srgbClr val="6D776E"/>
        </a:dk1>
        <a:lt1>
          <a:srgbClr val="FFFFFF"/>
        </a:lt1>
        <a:dk2>
          <a:srgbClr val="575863"/>
        </a:dk2>
        <a:lt2>
          <a:srgbClr val="DDDDDD"/>
        </a:lt2>
        <a:accent1>
          <a:srgbClr val="0099CC"/>
        </a:accent1>
        <a:accent2>
          <a:srgbClr val="939EA9"/>
        </a:accent2>
        <a:accent3>
          <a:srgbClr val="B4B4B7"/>
        </a:accent3>
        <a:accent4>
          <a:srgbClr val="DADADA"/>
        </a:accent4>
        <a:accent5>
          <a:srgbClr val="AACAE2"/>
        </a:accent5>
        <a:accent6>
          <a:srgbClr val="858F99"/>
        </a:accent6>
        <a:hlink>
          <a:srgbClr val="FFCC00"/>
        </a:hlink>
        <a:folHlink>
          <a:srgbClr val="BD894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7">
        <a:dk1>
          <a:srgbClr val="A28A84"/>
        </a:dk1>
        <a:lt1>
          <a:srgbClr val="FFFFFF"/>
        </a:lt1>
        <a:dk2>
          <a:srgbClr val="765E58"/>
        </a:dk2>
        <a:lt2>
          <a:srgbClr val="DDDDDD"/>
        </a:lt2>
        <a:accent1>
          <a:srgbClr val="CC6600"/>
        </a:accent1>
        <a:accent2>
          <a:srgbClr val="CC9900"/>
        </a:accent2>
        <a:accent3>
          <a:srgbClr val="BDB6B4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FFCC00"/>
        </a:hlink>
        <a:folHlink>
          <a:srgbClr val="FFFF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8">
        <a:dk1>
          <a:srgbClr val="000000"/>
        </a:dk1>
        <a:lt1>
          <a:srgbClr val="C5D9ED"/>
        </a:lt1>
        <a:dk2>
          <a:srgbClr val="000000"/>
        </a:dk2>
        <a:lt2>
          <a:srgbClr val="FFFFFF"/>
        </a:lt2>
        <a:accent1>
          <a:srgbClr val="F3F6FF"/>
        </a:accent1>
        <a:accent2>
          <a:srgbClr val="33CCCC"/>
        </a:accent2>
        <a:accent3>
          <a:srgbClr val="DFE9F4"/>
        </a:accent3>
        <a:accent4>
          <a:srgbClr val="000000"/>
        </a:accent4>
        <a:accent5>
          <a:srgbClr val="F8FAFF"/>
        </a:accent5>
        <a:accent6>
          <a:srgbClr val="2DB9B9"/>
        </a:accent6>
        <a:hlink>
          <a:srgbClr val="0000FF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rbit 9">
        <a:dk1>
          <a:srgbClr val="FFFFFF"/>
        </a:dk1>
        <a:lt1>
          <a:srgbClr val="FFFFFF"/>
        </a:lt1>
        <a:dk2>
          <a:srgbClr val="AAAAC6"/>
        </a:dk2>
        <a:lt2>
          <a:srgbClr val="FFFFCC"/>
        </a:lt2>
        <a:accent1>
          <a:srgbClr val="66667E"/>
        </a:accent1>
        <a:accent2>
          <a:srgbClr val="629157"/>
        </a:accent2>
        <a:accent3>
          <a:srgbClr val="D2D2DF"/>
        </a:accent3>
        <a:accent4>
          <a:srgbClr val="DADADA"/>
        </a:accent4>
        <a:accent5>
          <a:srgbClr val="B8B8C0"/>
        </a:accent5>
        <a:accent6>
          <a:srgbClr val="58834E"/>
        </a:accent6>
        <a:hlink>
          <a:srgbClr val="6600CC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0.xml><?xml version="1.0" encoding="utf-8"?>
<a:theme xmlns:a="http://schemas.openxmlformats.org/drawingml/2006/main" name="36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1.xml><?xml version="1.0" encoding="utf-8"?>
<a:theme xmlns:a="http://schemas.openxmlformats.org/drawingml/2006/main" name="2_SpringV">
  <a:themeElements>
    <a:clrScheme name="Office Them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mazone BT"/>
        <a:ea typeface=""/>
        <a:cs typeface=""/>
      </a:majorFont>
      <a:minorFont>
        <a:latin typeface="Amazone B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2_Custom Design">
  <a:themeElements>
    <a:clrScheme name="2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Custom Design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3_Custom Design">
  <a:themeElements>
    <a:clrScheme name="3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Custom Design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TALENT Presentation</Template>
  <TotalTime>5278</TotalTime>
  <Words>6032</Words>
  <Application>Microsoft Office PowerPoint</Application>
  <PresentationFormat>On-screen Show (4:3)</PresentationFormat>
  <Paragraphs>665</Paragraphs>
  <Slides>83</Slides>
  <Notes>9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10</vt:i4>
      </vt:variant>
      <vt:variant>
        <vt:lpstr>แม่แบบการออกแบบ</vt:lpstr>
      </vt:variant>
      <vt:variant>
        <vt:i4>755</vt:i4>
      </vt:variant>
      <vt:variant>
        <vt:lpstr>ชื่อเรื่องภาพนิ่ง</vt:lpstr>
      </vt:variant>
      <vt:variant>
        <vt:i4>83</vt:i4>
      </vt:variant>
    </vt:vector>
  </HeadingPairs>
  <TitlesOfParts>
    <vt:vector size="848" baseType="lpstr">
      <vt:lpstr>Arial</vt:lpstr>
      <vt:lpstr>Angsana New</vt:lpstr>
      <vt:lpstr>Calibri</vt:lpstr>
      <vt:lpstr>Times New Roman</vt:lpstr>
      <vt:lpstr>Arial Black</vt:lpstr>
      <vt:lpstr>Wingdings</vt:lpstr>
      <vt:lpstr>Amazone BT</vt:lpstr>
      <vt:lpstr>Courier New</vt:lpstr>
      <vt:lpstr>TH SarabunIT๙</vt:lpstr>
      <vt:lpstr>Cordia New</vt:lpstr>
      <vt:lpstr>1_Custom Design</vt:lpstr>
      <vt:lpstr>1_Default Design</vt:lpstr>
      <vt:lpstr>Music</vt:lpstr>
      <vt:lpstr>Fireworks</vt:lpstr>
      <vt:lpstr>baby_girl</vt:lpstr>
      <vt:lpstr>Orbit</vt:lpstr>
      <vt:lpstr>Custom Design</vt:lpstr>
      <vt:lpstr>2_Custom Design</vt:lpstr>
      <vt:lpstr>3_Custom Design</vt:lpstr>
      <vt:lpstr>4_Custom Design</vt:lpstr>
      <vt:lpstr>5_Custom Design</vt:lpstr>
      <vt:lpstr>6_Custom Design</vt:lpstr>
      <vt:lpstr>7_Custom Design</vt:lpstr>
      <vt:lpstr>8_Custom Design</vt:lpstr>
      <vt:lpstr>9_Custom Design</vt:lpstr>
      <vt:lpstr>Theme1</vt:lpstr>
      <vt:lpstr>2_Default Design</vt:lpstr>
      <vt:lpstr>1_Music</vt:lpstr>
      <vt:lpstr>1_Fireworks</vt:lpstr>
      <vt:lpstr>1_baby_girl</vt:lpstr>
      <vt:lpstr>1_Orbit</vt:lpstr>
      <vt:lpstr>10_Custom Design</vt:lpstr>
      <vt:lpstr>11_Custom Design</vt:lpstr>
      <vt:lpstr>12_Custom Design</vt:lpstr>
      <vt:lpstr>13_Custom Design</vt:lpstr>
      <vt:lpstr>14_Custom Design</vt:lpstr>
      <vt:lpstr>15_Custom Design</vt:lpstr>
      <vt:lpstr>16_Custom Design</vt:lpstr>
      <vt:lpstr>17_Custom Design</vt:lpstr>
      <vt:lpstr>18_Custom Design</vt:lpstr>
      <vt:lpstr>SpringV</vt:lpstr>
      <vt:lpstr>3_Default Design</vt:lpstr>
      <vt:lpstr>2_Music</vt:lpstr>
      <vt:lpstr>2_Fireworks</vt:lpstr>
      <vt:lpstr>2_baby_girl</vt:lpstr>
      <vt:lpstr>2_Orbit</vt:lpstr>
      <vt:lpstr>19_Custom Design</vt:lpstr>
      <vt:lpstr>20_Custom Design</vt:lpstr>
      <vt:lpstr>21_Custom Design</vt:lpstr>
      <vt:lpstr>22_Custom Design</vt:lpstr>
      <vt:lpstr>23_Custom Design</vt:lpstr>
      <vt:lpstr>24_Custom Design</vt:lpstr>
      <vt:lpstr>25_Custom Design</vt:lpstr>
      <vt:lpstr>26_Custom Design</vt:lpstr>
      <vt:lpstr>27_Custom Design</vt:lpstr>
      <vt:lpstr>1_SpringV</vt:lpstr>
      <vt:lpstr>4_Default Design</vt:lpstr>
      <vt:lpstr>3_Music</vt:lpstr>
      <vt:lpstr>3_Fireworks</vt:lpstr>
      <vt:lpstr>3_baby_girl</vt:lpstr>
      <vt:lpstr>3_Orbit</vt:lpstr>
      <vt:lpstr>28_Custom Design</vt:lpstr>
      <vt:lpstr>29_Custom Design</vt:lpstr>
      <vt:lpstr>30_Custom Design</vt:lpstr>
      <vt:lpstr>31_Custom Design</vt:lpstr>
      <vt:lpstr>32_Custom Design</vt:lpstr>
      <vt:lpstr>33_Custom Design</vt:lpstr>
      <vt:lpstr>34_Custom Design</vt:lpstr>
      <vt:lpstr>35_Custom Design</vt:lpstr>
      <vt:lpstr>36_Custom Design</vt:lpstr>
      <vt:lpstr>2_SpringV</vt:lpstr>
      <vt:lpstr>1_Custom Design</vt:lpstr>
      <vt:lpstr>1_Custom Design</vt:lpstr>
      <vt:lpstr>1_Custom Design</vt:lpstr>
      <vt:lpstr>1_Custom Design</vt:lpstr>
      <vt:lpstr>1_Custom Design</vt:lpstr>
      <vt:lpstr>1_Custom Design</vt:lpstr>
      <vt:lpstr>1_Custom Design</vt:lpstr>
      <vt:lpstr>1_Custom Design</vt:lpstr>
      <vt:lpstr>1_Custom Design</vt:lpstr>
      <vt:lpstr>1_Custom Design</vt:lpstr>
      <vt:lpstr>1_Custom Design</vt:lpstr>
      <vt:lpstr>1_Custom Design</vt:lpstr>
      <vt:lpstr>1_Custom Design</vt:lpstr>
      <vt:lpstr>1_Custom Design</vt:lpstr>
      <vt:lpstr>1_Default Design</vt:lpstr>
      <vt:lpstr>1_Default Design</vt:lpstr>
      <vt:lpstr>1_Default Design</vt:lpstr>
      <vt:lpstr>1_Default Design</vt:lpstr>
      <vt:lpstr>1_Default Design</vt:lpstr>
      <vt:lpstr>1_Default Design</vt:lpstr>
      <vt:lpstr>1_Default Design</vt:lpstr>
      <vt:lpstr>1_Default Design</vt:lpstr>
      <vt:lpstr>1_Default Design</vt:lpstr>
      <vt:lpstr>1_Default Design</vt:lpstr>
      <vt:lpstr>1_Default Design</vt:lpstr>
      <vt:lpstr>Music</vt:lpstr>
      <vt:lpstr>Music</vt:lpstr>
      <vt:lpstr>Music</vt:lpstr>
      <vt:lpstr>Music</vt:lpstr>
      <vt:lpstr>Music</vt:lpstr>
      <vt:lpstr>Music</vt:lpstr>
      <vt:lpstr>Music</vt:lpstr>
      <vt:lpstr>Music</vt:lpstr>
      <vt:lpstr>Music</vt:lpstr>
      <vt:lpstr>Music</vt:lpstr>
      <vt:lpstr>Music</vt:lpstr>
      <vt:lpstr>Fireworks</vt:lpstr>
      <vt:lpstr>Fireworks</vt:lpstr>
      <vt:lpstr>Fireworks</vt:lpstr>
      <vt:lpstr>Fireworks</vt:lpstr>
      <vt:lpstr>Fireworks</vt:lpstr>
      <vt:lpstr>Fireworks</vt:lpstr>
      <vt:lpstr>Fireworks</vt:lpstr>
      <vt:lpstr>Fireworks</vt:lpstr>
      <vt:lpstr>Fireworks</vt:lpstr>
      <vt:lpstr>Fireworks</vt:lpstr>
      <vt:lpstr>Fireworks</vt:lpstr>
      <vt:lpstr>Fireworks</vt:lpstr>
      <vt:lpstr>baby_girl</vt:lpstr>
      <vt:lpstr>baby_girl</vt:lpstr>
      <vt:lpstr>baby_girl</vt:lpstr>
      <vt:lpstr>baby_girl</vt:lpstr>
      <vt:lpstr>baby_girl</vt:lpstr>
      <vt:lpstr>baby_girl</vt:lpstr>
      <vt:lpstr>baby_girl</vt:lpstr>
      <vt:lpstr>baby_girl</vt:lpstr>
      <vt:lpstr>baby_girl</vt:lpstr>
      <vt:lpstr>baby_girl</vt:lpstr>
      <vt:lpstr>baby_girl</vt:lpstr>
      <vt:lpstr>Orbit</vt:lpstr>
      <vt:lpstr>Orbit</vt:lpstr>
      <vt:lpstr>Orbit</vt:lpstr>
      <vt:lpstr>Orbit</vt:lpstr>
      <vt:lpstr>Orbit</vt:lpstr>
      <vt:lpstr>Orbit</vt:lpstr>
      <vt:lpstr>Orbit</vt:lpstr>
      <vt:lpstr>Orbit</vt:lpstr>
      <vt:lpstr>Orbit</vt:lpstr>
      <vt:lpstr>Orbit</vt:lpstr>
      <vt:lpstr>Orbit</vt:lpstr>
      <vt:lpstr>Custom Design</vt:lpstr>
      <vt:lpstr>Custom Design</vt:lpstr>
      <vt:lpstr>Custom Design</vt:lpstr>
      <vt:lpstr>Custom Design</vt:lpstr>
      <vt:lpstr>Custom Design</vt:lpstr>
      <vt:lpstr>Custom Design</vt:lpstr>
      <vt:lpstr>Custom Design</vt:lpstr>
      <vt:lpstr>Custom Design</vt:lpstr>
      <vt:lpstr>Custom Design</vt:lpstr>
      <vt:lpstr>Custom Design</vt:lpstr>
      <vt:lpstr>Custom Design</vt:lpstr>
      <vt:lpstr>2_Custom Design</vt:lpstr>
      <vt:lpstr>2_Custom Design</vt:lpstr>
      <vt:lpstr>2_Custom Design</vt:lpstr>
      <vt:lpstr>2_Custom Design</vt:lpstr>
      <vt:lpstr>2_Custom Design</vt:lpstr>
      <vt:lpstr>2_Custom Design</vt:lpstr>
      <vt:lpstr>2_Custom Design</vt:lpstr>
      <vt:lpstr>2_Custom Design</vt:lpstr>
      <vt:lpstr>2_Custom Design</vt:lpstr>
      <vt:lpstr>2_Custom Design</vt:lpstr>
      <vt:lpstr>2_Custom Design</vt:lpstr>
      <vt:lpstr>3_Custom Design</vt:lpstr>
      <vt:lpstr>3_Custom Design</vt:lpstr>
      <vt:lpstr>3_Custom Design</vt:lpstr>
      <vt:lpstr>3_Custom Design</vt:lpstr>
      <vt:lpstr>3_Custom Design</vt:lpstr>
      <vt:lpstr>3_Custom Design</vt:lpstr>
      <vt:lpstr>3_Custom Design</vt:lpstr>
      <vt:lpstr>3_Custom Design</vt:lpstr>
      <vt:lpstr>3_Custom Design</vt:lpstr>
      <vt:lpstr>3_Custom Design</vt:lpstr>
      <vt:lpstr>3_Custom Design</vt:lpstr>
      <vt:lpstr>4_Custom Design</vt:lpstr>
      <vt:lpstr>4_Custom Design</vt:lpstr>
      <vt:lpstr>4_Custom Design</vt:lpstr>
      <vt:lpstr>4_Custom Design</vt:lpstr>
      <vt:lpstr>4_Custom Design</vt:lpstr>
      <vt:lpstr>4_Custom Design</vt:lpstr>
      <vt:lpstr>4_Custom Design</vt:lpstr>
      <vt:lpstr>4_Custom Design</vt:lpstr>
      <vt:lpstr>4_Custom Design</vt:lpstr>
      <vt:lpstr>4_Custom Design</vt:lpstr>
      <vt:lpstr>4_Custom Design</vt:lpstr>
      <vt:lpstr>5_Custom Design</vt:lpstr>
      <vt:lpstr>5_Custom Design</vt:lpstr>
      <vt:lpstr>5_Custom Design</vt:lpstr>
      <vt:lpstr>5_Custom Design</vt:lpstr>
      <vt:lpstr>5_Custom Design</vt:lpstr>
      <vt:lpstr>5_Custom Design</vt:lpstr>
      <vt:lpstr>5_Custom Design</vt:lpstr>
      <vt:lpstr>5_Custom Design</vt:lpstr>
      <vt:lpstr>5_Custom Design</vt:lpstr>
      <vt:lpstr>5_Custom Design</vt:lpstr>
      <vt:lpstr>5_Custom Design</vt:lpstr>
      <vt:lpstr>6_Custom Design</vt:lpstr>
      <vt:lpstr>6_Custom Design</vt:lpstr>
      <vt:lpstr>6_Custom Design</vt:lpstr>
      <vt:lpstr>6_Custom Design</vt:lpstr>
      <vt:lpstr>6_Custom Design</vt:lpstr>
      <vt:lpstr>6_Custom Design</vt:lpstr>
      <vt:lpstr>6_Custom Design</vt:lpstr>
      <vt:lpstr>6_Custom Design</vt:lpstr>
      <vt:lpstr>6_Custom Design</vt:lpstr>
      <vt:lpstr>6_Custom Design</vt:lpstr>
      <vt:lpstr>6_Custom Design</vt:lpstr>
      <vt:lpstr>7_Custom Design</vt:lpstr>
      <vt:lpstr>7_Custom Design</vt:lpstr>
      <vt:lpstr>7_Custom Design</vt:lpstr>
      <vt:lpstr>7_Custom Design</vt:lpstr>
      <vt:lpstr>7_Custom Design</vt:lpstr>
      <vt:lpstr>7_Custom Design</vt:lpstr>
      <vt:lpstr>7_Custom Design</vt:lpstr>
      <vt:lpstr>7_Custom Design</vt:lpstr>
      <vt:lpstr>7_Custom Design</vt:lpstr>
      <vt:lpstr>7_Custom Design</vt:lpstr>
      <vt:lpstr>7_Custom Design</vt:lpstr>
      <vt:lpstr>8_Custom Design</vt:lpstr>
      <vt:lpstr>8_Custom Design</vt:lpstr>
      <vt:lpstr>8_Custom Design</vt:lpstr>
      <vt:lpstr>8_Custom Design</vt:lpstr>
      <vt:lpstr>8_Custom Design</vt:lpstr>
      <vt:lpstr>8_Custom Design</vt:lpstr>
      <vt:lpstr>8_Custom Design</vt:lpstr>
      <vt:lpstr>8_Custom Design</vt:lpstr>
      <vt:lpstr>8_Custom Design</vt:lpstr>
      <vt:lpstr>8_Custom Design</vt:lpstr>
      <vt:lpstr>8_Custom Design</vt:lpstr>
      <vt:lpstr>9_Custom Design</vt:lpstr>
      <vt:lpstr>9_Custom Design</vt:lpstr>
      <vt:lpstr>9_Custom Design</vt:lpstr>
      <vt:lpstr>9_Custom Design</vt:lpstr>
      <vt:lpstr>9_Custom Design</vt:lpstr>
      <vt:lpstr>9_Custom Design</vt:lpstr>
      <vt:lpstr>9_Custom Design</vt:lpstr>
      <vt:lpstr>9_Custom Design</vt:lpstr>
      <vt:lpstr>9_Custom Design</vt:lpstr>
      <vt:lpstr>9_Custom Design</vt:lpstr>
      <vt:lpstr>9_Custom Design</vt:lpstr>
      <vt:lpstr>Theme1</vt:lpstr>
      <vt:lpstr>Theme1</vt:lpstr>
      <vt:lpstr>Theme1</vt:lpstr>
      <vt:lpstr>Theme1</vt:lpstr>
      <vt:lpstr>Theme1</vt:lpstr>
      <vt:lpstr>Theme1</vt:lpstr>
      <vt:lpstr>Theme1</vt:lpstr>
      <vt:lpstr>Theme1</vt:lpstr>
      <vt:lpstr>Theme1</vt:lpstr>
      <vt:lpstr>Theme1</vt:lpstr>
      <vt:lpstr>Theme1</vt:lpstr>
      <vt:lpstr>Theme1</vt:lpstr>
      <vt:lpstr>Theme1</vt:lpstr>
      <vt:lpstr>Theme1</vt:lpstr>
      <vt:lpstr>2_Default Design</vt:lpstr>
      <vt:lpstr>2_Default Design</vt:lpstr>
      <vt:lpstr>2_Default Design</vt:lpstr>
      <vt:lpstr>2_Default Design</vt:lpstr>
      <vt:lpstr>2_Default Design</vt:lpstr>
      <vt:lpstr>2_Default Design</vt:lpstr>
      <vt:lpstr>2_Default Design</vt:lpstr>
      <vt:lpstr>2_Default Design</vt:lpstr>
      <vt:lpstr>2_Default Design</vt:lpstr>
      <vt:lpstr>2_Default Design</vt:lpstr>
      <vt:lpstr>2_Default Design</vt:lpstr>
      <vt:lpstr>1_Music</vt:lpstr>
      <vt:lpstr>1_Music</vt:lpstr>
      <vt:lpstr>1_Music</vt:lpstr>
      <vt:lpstr>1_Music</vt:lpstr>
      <vt:lpstr>1_Music</vt:lpstr>
      <vt:lpstr>1_Music</vt:lpstr>
      <vt:lpstr>1_Music</vt:lpstr>
      <vt:lpstr>1_Music</vt:lpstr>
      <vt:lpstr>1_Music</vt:lpstr>
      <vt:lpstr>1_Music</vt:lpstr>
      <vt:lpstr>1_Music</vt:lpstr>
      <vt:lpstr>1_Fireworks</vt:lpstr>
      <vt:lpstr>1_Fireworks</vt:lpstr>
      <vt:lpstr>1_Fireworks</vt:lpstr>
      <vt:lpstr>1_Fireworks</vt:lpstr>
      <vt:lpstr>1_Fireworks</vt:lpstr>
      <vt:lpstr>1_Fireworks</vt:lpstr>
      <vt:lpstr>1_Fireworks</vt:lpstr>
      <vt:lpstr>1_Fireworks</vt:lpstr>
      <vt:lpstr>1_Fireworks</vt:lpstr>
      <vt:lpstr>1_Fireworks</vt:lpstr>
      <vt:lpstr>1_Fireworks</vt:lpstr>
      <vt:lpstr>1_Fireworks</vt:lpstr>
      <vt:lpstr>1_baby_girl</vt:lpstr>
      <vt:lpstr>1_baby_girl</vt:lpstr>
      <vt:lpstr>1_baby_girl</vt:lpstr>
      <vt:lpstr>1_baby_girl</vt:lpstr>
      <vt:lpstr>1_baby_girl</vt:lpstr>
      <vt:lpstr>1_baby_girl</vt:lpstr>
      <vt:lpstr>1_baby_girl</vt:lpstr>
      <vt:lpstr>1_baby_girl</vt:lpstr>
      <vt:lpstr>1_baby_girl</vt:lpstr>
      <vt:lpstr>1_baby_girl</vt:lpstr>
      <vt:lpstr>1_baby_girl</vt:lpstr>
      <vt:lpstr>1_Orbit</vt:lpstr>
      <vt:lpstr>1_Orbit</vt:lpstr>
      <vt:lpstr>1_Orbit</vt:lpstr>
      <vt:lpstr>1_Orbit</vt:lpstr>
      <vt:lpstr>1_Orbit</vt:lpstr>
      <vt:lpstr>1_Orbit</vt:lpstr>
      <vt:lpstr>1_Orbit</vt:lpstr>
      <vt:lpstr>1_Orbit</vt:lpstr>
      <vt:lpstr>1_Orbit</vt:lpstr>
      <vt:lpstr>1_Orbit</vt:lpstr>
      <vt:lpstr>1_Orbit</vt:lpstr>
      <vt:lpstr>10_Custom Design</vt:lpstr>
      <vt:lpstr>10_Custom Design</vt:lpstr>
      <vt:lpstr>10_Custom Design</vt:lpstr>
      <vt:lpstr>10_Custom Design</vt:lpstr>
      <vt:lpstr>10_Custom Design</vt:lpstr>
      <vt:lpstr>10_Custom Design</vt:lpstr>
      <vt:lpstr>10_Custom Design</vt:lpstr>
      <vt:lpstr>10_Custom Design</vt:lpstr>
      <vt:lpstr>10_Custom Design</vt:lpstr>
      <vt:lpstr>10_Custom Design</vt:lpstr>
      <vt:lpstr>10_Custom Design</vt:lpstr>
      <vt:lpstr>11_Custom Design</vt:lpstr>
      <vt:lpstr>11_Custom Design</vt:lpstr>
      <vt:lpstr>11_Custom Design</vt:lpstr>
      <vt:lpstr>11_Custom Design</vt:lpstr>
      <vt:lpstr>11_Custom Design</vt:lpstr>
      <vt:lpstr>11_Custom Design</vt:lpstr>
      <vt:lpstr>11_Custom Design</vt:lpstr>
      <vt:lpstr>11_Custom Design</vt:lpstr>
      <vt:lpstr>11_Custom Design</vt:lpstr>
      <vt:lpstr>11_Custom Design</vt:lpstr>
      <vt:lpstr>11_Custom Design</vt:lpstr>
      <vt:lpstr>12_Custom Design</vt:lpstr>
      <vt:lpstr>12_Custom Design</vt:lpstr>
      <vt:lpstr>12_Custom Design</vt:lpstr>
      <vt:lpstr>12_Custom Design</vt:lpstr>
      <vt:lpstr>12_Custom Design</vt:lpstr>
      <vt:lpstr>12_Custom Design</vt:lpstr>
      <vt:lpstr>12_Custom Design</vt:lpstr>
      <vt:lpstr>12_Custom Design</vt:lpstr>
      <vt:lpstr>12_Custom Design</vt:lpstr>
      <vt:lpstr>12_Custom Design</vt:lpstr>
      <vt:lpstr>12_Custom Design</vt:lpstr>
      <vt:lpstr>12_Custom Design</vt:lpstr>
      <vt:lpstr>12_Custom Design</vt:lpstr>
      <vt:lpstr>13_Custom Design</vt:lpstr>
      <vt:lpstr>13_Custom Design</vt:lpstr>
      <vt:lpstr>13_Custom Design</vt:lpstr>
      <vt:lpstr>13_Custom Design</vt:lpstr>
      <vt:lpstr>13_Custom Design</vt:lpstr>
      <vt:lpstr>13_Custom Design</vt:lpstr>
      <vt:lpstr>13_Custom Design</vt:lpstr>
      <vt:lpstr>13_Custom Design</vt:lpstr>
      <vt:lpstr>13_Custom Design</vt:lpstr>
      <vt:lpstr>13_Custom Design</vt:lpstr>
      <vt:lpstr>13_Custom Design</vt:lpstr>
      <vt:lpstr>14_Custom Design</vt:lpstr>
      <vt:lpstr>14_Custom Design</vt:lpstr>
      <vt:lpstr>14_Custom Design</vt:lpstr>
      <vt:lpstr>14_Custom Design</vt:lpstr>
      <vt:lpstr>14_Custom Design</vt:lpstr>
      <vt:lpstr>14_Custom Design</vt:lpstr>
      <vt:lpstr>14_Custom Design</vt:lpstr>
      <vt:lpstr>14_Custom Design</vt:lpstr>
      <vt:lpstr>14_Custom Design</vt:lpstr>
      <vt:lpstr>14_Custom Design</vt:lpstr>
      <vt:lpstr>14_Custom Design</vt:lpstr>
      <vt:lpstr>15_Custom Design</vt:lpstr>
      <vt:lpstr>15_Custom Design</vt:lpstr>
      <vt:lpstr>15_Custom Design</vt:lpstr>
      <vt:lpstr>15_Custom Design</vt:lpstr>
      <vt:lpstr>15_Custom Design</vt:lpstr>
      <vt:lpstr>15_Custom Design</vt:lpstr>
      <vt:lpstr>15_Custom Design</vt:lpstr>
      <vt:lpstr>15_Custom Design</vt:lpstr>
      <vt:lpstr>15_Custom Design</vt:lpstr>
      <vt:lpstr>15_Custom Design</vt:lpstr>
      <vt:lpstr>15_Custom Design</vt:lpstr>
      <vt:lpstr>16_Custom Design</vt:lpstr>
      <vt:lpstr>16_Custom Design</vt:lpstr>
      <vt:lpstr>16_Custom Design</vt:lpstr>
      <vt:lpstr>16_Custom Design</vt:lpstr>
      <vt:lpstr>16_Custom Design</vt:lpstr>
      <vt:lpstr>16_Custom Design</vt:lpstr>
      <vt:lpstr>16_Custom Design</vt:lpstr>
      <vt:lpstr>16_Custom Design</vt:lpstr>
      <vt:lpstr>16_Custom Design</vt:lpstr>
      <vt:lpstr>16_Custom Design</vt:lpstr>
      <vt:lpstr>16_Custom Design</vt:lpstr>
      <vt:lpstr>17_Custom Design</vt:lpstr>
      <vt:lpstr>17_Custom Design</vt:lpstr>
      <vt:lpstr>17_Custom Design</vt:lpstr>
      <vt:lpstr>17_Custom Design</vt:lpstr>
      <vt:lpstr>17_Custom Design</vt:lpstr>
      <vt:lpstr>17_Custom Design</vt:lpstr>
      <vt:lpstr>17_Custom Design</vt:lpstr>
      <vt:lpstr>17_Custom Design</vt:lpstr>
      <vt:lpstr>17_Custom Design</vt:lpstr>
      <vt:lpstr>17_Custom Design</vt:lpstr>
      <vt:lpstr>17_Custom Design</vt:lpstr>
      <vt:lpstr>18_Custom Design</vt:lpstr>
      <vt:lpstr>18_Custom Design</vt:lpstr>
      <vt:lpstr>18_Custom Design</vt:lpstr>
      <vt:lpstr>18_Custom Design</vt:lpstr>
      <vt:lpstr>18_Custom Design</vt:lpstr>
      <vt:lpstr>18_Custom Design</vt:lpstr>
      <vt:lpstr>18_Custom Design</vt:lpstr>
      <vt:lpstr>18_Custom Design</vt:lpstr>
      <vt:lpstr>18_Custom Design</vt:lpstr>
      <vt:lpstr>18_Custom Design</vt:lpstr>
      <vt:lpstr>18_Custom Design</vt:lpstr>
      <vt:lpstr>SpringV</vt:lpstr>
      <vt:lpstr>SpringV</vt:lpstr>
      <vt:lpstr>SpringV</vt:lpstr>
      <vt:lpstr>SpringV</vt:lpstr>
      <vt:lpstr>SpringV</vt:lpstr>
      <vt:lpstr>SpringV</vt:lpstr>
      <vt:lpstr>SpringV</vt:lpstr>
      <vt:lpstr>SpringV</vt:lpstr>
      <vt:lpstr>SpringV</vt:lpstr>
      <vt:lpstr>SpringV</vt:lpstr>
      <vt:lpstr>SpringV</vt:lpstr>
      <vt:lpstr>3_Default Design</vt:lpstr>
      <vt:lpstr>3_Default Design</vt:lpstr>
      <vt:lpstr>3_Default Design</vt:lpstr>
      <vt:lpstr>3_Default Design</vt:lpstr>
      <vt:lpstr>3_Default Design</vt:lpstr>
      <vt:lpstr>3_Default Design</vt:lpstr>
      <vt:lpstr>3_Default Design</vt:lpstr>
      <vt:lpstr>3_Default Design</vt:lpstr>
      <vt:lpstr>3_Default Design</vt:lpstr>
      <vt:lpstr>3_Default Design</vt:lpstr>
      <vt:lpstr>3_Default Design</vt:lpstr>
      <vt:lpstr>2_Music</vt:lpstr>
      <vt:lpstr>2_Music</vt:lpstr>
      <vt:lpstr>2_Music</vt:lpstr>
      <vt:lpstr>2_Music</vt:lpstr>
      <vt:lpstr>2_Music</vt:lpstr>
      <vt:lpstr>2_Music</vt:lpstr>
      <vt:lpstr>2_Music</vt:lpstr>
      <vt:lpstr>2_Music</vt:lpstr>
      <vt:lpstr>2_Music</vt:lpstr>
      <vt:lpstr>2_Music</vt:lpstr>
      <vt:lpstr>2_Music</vt:lpstr>
      <vt:lpstr>2_Fireworks</vt:lpstr>
      <vt:lpstr>2_Fireworks</vt:lpstr>
      <vt:lpstr>2_Fireworks</vt:lpstr>
      <vt:lpstr>2_Fireworks</vt:lpstr>
      <vt:lpstr>2_Fireworks</vt:lpstr>
      <vt:lpstr>2_Fireworks</vt:lpstr>
      <vt:lpstr>2_Fireworks</vt:lpstr>
      <vt:lpstr>2_Fireworks</vt:lpstr>
      <vt:lpstr>2_Fireworks</vt:lpstr>
      <vt:lpstr>2_Fireworks</vt:lpstr>
      <vt:lpstr>2_Fireworks</vt:lpstr>
      <vt:lpstr>2_Fireworks</vt:lpstr>
      <vt:lpstr>2_Fireworks</vt:lpstr>
      <vt:lpstr>2_Fireworks</vt:lpstr>
      <vt:lpstr>2_baby_girl</vt:lpstr>
      <vt:lpstr>2_baby_girl</vt:lpstr>
      <vt:lpstr>2_baby_girl</vt:lpstr>
      <vt:lpstr>2_baby_girl</vt:lpstr>
      <vt:lpstr>2_baby_girl</vt:lpstr>
      <vt:lpstr>2_baby_girl</vt:lpstr>
      <vt:lpstr>2_baby_girl</vt:lpstr>
      <vt:lpstr>2_baby_girl</vt:lpstr>
      <vt:lpstr>2_baby_girl</vt:lpstr>
      <vt:lpstr>2_baby_girl</vt:lpstr>
      <vt:lpstr>2_baby_girl</vt:lpstr>
      <vt:lpstr>2_Orbit</vt:lpstr>
      <vt:lpstr>2_Orbit</vt:lpstr>
      <vt:lpstr>2_Orbit</vt:lpstr>
      <vt:lpstr>2_Orbit</vt:lpstr>
      <vt:lpstr>2_Orbit</vt:lpstr>
      <vt:lpstr>2_Orbit</vt:lpstr>
      <vt:lpstr>2_Orbit</vt:lpstr>
      <vt:lpstr>2_Orbit</vt:lpstr>
      <vt:lpstr>2_Orbit</vt:lpstr>
      <vt:lpstr>2_Orbit</vt:lpstr>
      <vt:lpstr>2_Orbit</vt:lpstr>
      <vt:lpstr>19_Custom Design</vt:lpstr>
      <vt:lpstr>19_Custom Design</vt:lpstr>
      <vt:lpstr>19_Custom Design</vt:lpstr>
      <vt:lpstr>19_Custom Design</vt:lpstr>
      <vt:lpstr>19_Custom Design</vt:lpstr>
      <vt:lpstr>19_Custom Design</vt:lpstr>
      <vt:lpstr>19_Custom Design</vt:lpstr>
      <vt:lpstr>19_Custom Design</vt:lpstr>
      <vt:lpstr>19_Custom Design</vt:lpstr>
      <vt:lpstr>19_Custom Design</vt:lpstr>
      <vt:lpstr>19_Custom Design</vt:lpstr>
      <vt:lpstr>19_Custom Design</vt:lpstr>
      <vt:lpstr>19_Custom Design</vt:lpstr>
      <vt:lpstr>20_Custom Design</vt:lpstr>
      <vt:lpstr>20_Custom Design</vt:lpstr>
      <vt:lpstr>20_Custom Design</vt:lpstr>
      <vt:lpstr>20_Custom Design</vt:lpstr>
      <vt:lpstr>20_Custom Design</vt:lpstr>
      <vt:lpstr>20_Custom Design</vt:lpstr>
      <vt:lpstr>20_Custom Design</vt:lpstr>
      <vt:lpstr>20_Custom Design</vt:lpstr>
      <vt:lpstr>20_Custom Design</vt:lpstr>
      <vt:lpstr>20_Custom Design</vt:lpstr>
      <vt:lpstr>20_Custom Design</vt:lpstr>
      <vt:lpstr>21_Custom Design</vt:lpstr>
      <vt:lpstr>21_Custom Design</vt:lpstr>
      <vt:lpstr>21_Custom Design</vt:lpstr>
      <vt:lpstr>21_Custom Design</vt:lpstr>
      <vt:lpstr>21_Custom Design</vt:lpstr>
      <vt:lpstr>21_Custom Design</vt:lpstr>
      <vt:lpstr>21_Custom Design</vt:lpstr>
      <vt:lpstr>21_Custom Design</vt:lpstr>
      <vt:lpstr>21_Custom Design</vt:lpstr>
      <vt:lpstr>21_Custom Design</vt:lpstr>
      <vt:lpstr>21_Custom Design</vt:lpstr>
      <vt:lpstr>22_Custom Design</vt:lpstr>
      <vt:lpstr>22_Custom Design</vt:lpstr>
      <vt:lpstr>22_Custom Design</vt:lpstr>
      <vt:lpstr>22_Custom Design</vt:lpstr>
      <vt:lpstr>22_Custom Design</vt:lpstr>
      <vt:lpstr>22_Custom Design</vt:lpstr>
      <vt:lpstr>22_Custom Design</vt:lpstr>
      <vt:lpstr>22_Custom Design</vt:lpstr>
      <vt:lpstr>22_Custom Design</vt:lpstr>
      <vt:lpstr>22_Custom Design</vt:lpstr>
      <vt:lpstr>22_Custom Design</vt:lpstr>
      <vt:lpstr>23_Custom Design</vt:lpstr>
      <vt:lpstr>23_Custom Design</vt:lpstr>
      <vt:lpstr>23_Custom Design</vt:lpstr>
      <vt:lpstr>23_Custom Design</vt:lpstr>
      <vt:lpstr>23_Custom Design</vt:lpstr>
      <vt:lpstr>23_Custom Design</vt:lpstr>
      <vt:lpstr>23_Custom Design</vt:lpstr>
      <vt:lpstr>23_Custom Design</vt:lpstr>
      <vt:lpstr>23_Custom Design</vt:lpstr>
      <vt:lpstr>23_Custom Design</vt:lpstr>
      <vt:lpstr>23_Custom Design</vt:lpstr>
      <vt:lpstr>23_Custom Design</vt:lpstr>
      <vt:lpstr>23_Custom Design</vt:lpstr>
      <vt:lpstr>24_Custom Design</vt:lpstr>
      <vt:lpstr>24_Custom Design</vt:lpstr>
      <vt:lpstr>24_Custom Design</vt:lpstr>
      <vt:lpstr>24_Custom Design</vt:lpstr>
      <vt:lpstr>24_Custom Design</vt:lpstr>
      <vt:lpstr>24_Custom Design</vt:lpstr>
      <vt:lpstr>24_Custom Design</vt:lpstr>
      <vt:lpstr>24_Custom Design</vt:lpstr>
      <vt:lpstr>24_Custom Design</vt:lpstr>
      <vt:lpstr>24_Custom Design</vt:lpstr>
      <vt:lpstr>24_Custom Design</vt:lpstr>
      <vt:lpstr>25_Custom Design</vt:lpstr>
      <vt:lpstr>25_Custom Design</vt:lpstr>
      <vt:lpstr>25_Custom Design</vt:lpstr>
      <vt:lpstr>25_Custom Design</vt:lpstr>
      <vt:lpstr>25_Custom Design</vt:lpstr>
      <vt:lpstr>25_Custom Design</vt:lpstr>
      <vt:lpstr>25_Custom Design</vt:lpstr>
      <vt:lpstr>25_Custom Design</vt:lpstr>
      <vt:lpstr>25_Custom Design</vt:lpstr>
      <vt:lpstr>25_Custom Design</vt:lpstr>
      <vt:lpstr>25_Custom Design</vt:lpstr>
      <vt:lpstr>26_Custom Design</vt:lpstr>
      <vt:lpstr>26_Custom Design</vt:lpstr>
      <vt:lpstr>26_Custom Design</vt:lpstr>
      <vt:lpstr>26_Custom Design</vt:lpstr>
      <vt:lpstr>26_Custom Design</vt:lpstr>
      <vt:lpstr>26_Custom Design</vt:lpstr>
      <vt:lpstr>26_Custom Design</vt:lpstr>
      <vt:lpstr>26_Custom Design</vt:lpstr>
      <vt:lpstr>26_Custom Design</vt:lpstr>
      <vt:lpstr>26_Custom Design</vt:lpstr>
      <vt:lpstr>26_Custom Design</vt:lpstr>
      <vt:lpstr>27_Custom Design</vt:lpstr>
      <vt:lpstr>27_Custom Design</vt:lpstr>
      <vt:lpstr>27_Custom Design</vt:lpstr>
      <vt:lpstr>27_Custom Design</vt:lpstr>
      <vt:lpstr>27_Custom Design</vt:lpstr>
      <vt:lpstr>27_Custom Design</vt:lpstr>
      <vt:lpstr>27_Custom Design</vt:lpstr>
      <vt:lpstr>27_Custom Design</vt:lpstr>
      <vt:lpstr>27_Custom Design</vt:lpstr>
      <vt:lpstr>27_Custom Design</vt:lpstr>
      <vt:lpstr>27_Custom Design</vt:lpstr>
      <vt:lpstr>1_SpringV</vt:lpstr>
      <vt:lpstr>1_SpringV</vt:lpstr>
      <vt:lpstr>1_SpringV</vt:lpstr>
      <vt:lpstr>1_SpringV</vt:lpstr>
      <vt:lpstr>1_SpringV</vt:lpstr>
      <vt:lpstr>1_SpringV</vt:lpstr>
      <vt:lpstr>1_SpringV</vt:lpstr>
      <vt:lpstr>1_SpringV</vt:lpstr>
      <vt:lpstr>1_SpringV</vt:lpstr>
      <vt:lpstr>1_SpringV</vt:lpstr>
      <vt:lpstr>1_SpringV</vt:lpstr>
      <vt:lpstr>1_SpringV</vt:lpstr>
      <vt:lpstr>1_SpringV</vt:lpstr>
      <vt:lpstr>4_Default Design</vt:lpstr>
      <vt:lpstr>4_Default Design</vt:lpstr>
      <vt:lpstr>4_Default Design</vt:lpstr>
      <vt:lpstr>4_Default Design</vt:lpstr>
      <vt:lpstr>4_Default Design</vt:lpstr>
      <vt:lpstr>4_Default Design</vt:lpstr>
      <vt:lpstr>4_Default Design</vt:lpstr>
      <vt:lpstr>4_Default Design</vt:lpstr>
      <vt:lpstr>4_Default Design</vt:lpstr>
      <vt:lpstr>4_Default Design</vt:lpstr>
      <vt:lpstr>4_Default Design</vt:lpstr>
      <vt:lpstr>3_Music</vt:lpstr>
      <vt:lpstr>3_Music</vt:lpstr>
      <vt:lpstr>3_Music</vt:lpstr>
      <vt:lpstr>3_Music</vt:lpstr>
      <vt:lpstr>3_Music</vt:lpstr>
      <vt:lpstr>3_Music</vt:lpstr>
      <vt:lpstr>3_Music</vt:lpstr>
      <vt:lpstr>3_Music</vt:lpstr>
      <vt:lpstr>3_Music</vt:lpstr>
      <vt:lpstr>3_Music</vt:lpstr>
      <vt:lpstr>3_Music</vt:lpstr>
      <vt:lpstr>3_Fireworks</vt:lpstr>
      <vt:lpstr>3_Fireworks</vt:lpstr>
      <vt:lpstr>3_Fireworks</vt:lpstr>
      <vt:lpstr>3_Fireworks</vt:lpstr>
      <vt:lpstr>3_Fireworks</vt:lpstr>
      <vt:lpstr>3_Fireworks</vt:lpstr>
      <vt:lpstr>3_Fireworks</vt:lpstr>
      <vt:lpstr>3_Fireworks</vt:lpstr>
      <vt:lpstr>3_Fireworks</vt:lpstr>
      <vt:lpstr>3_Fireworks</vt:lpstr>
      <vt:lpstr>3_Fireworks</vt:lpstr>
      <vt:lpstr>3_Fireworks</vt:lpstr>
      <vt:lpstr>3_baby_girl</vt:lpstr>
      <vt:lpstr>3_baby_girl</vt:lpstr>
      <vt:lpstr>3_baby_girl</vt:lpstr>
      <vt:lpstr>3_baby_girl</vt:lpstr>
      <vt:lpstr>3_baby_girl</vt:lpstr>
      <vt:lpstr>3_baby_girl</vt:lpstr>
      <vt:lpstr>3_baby_girl</vt:lpstr>
      <vt:lpstr>3_baby_girl</vt:lpstr>
      <vt:lpstr>3_baby_girl</vt:lpstr>
      <vt:lpstr>3_baby_girl</vt:lpstr>
      <vt:lpstr>3_baby_girl</vt:lpstr>
      <vt:lpstr>3_Orbit</vt:lpstr>
      <vt:lpstr>3_Orbit</vt:lpstr>
      <vt:lpstr>3_Orbit</vt:lpstr>
      <vt:lpstr>3_Orbit</vt:lpstr>
      <vt:lpstr>3_Orbit</vt:lpstr>
      <vt:lpstr>3_Orbit</vt:lpstr>
      <vt:lpstr>3_Orbit</vt:lpstr>
      <vt:lpstr>3_Orbit</vt:lpstr>
      <vt:lpstr>3_Orbit</vt:lpstr>
      <vt:lpstr>3_Orbit</vt:lpstr>
      <vt:lpstr>3_Orbit</vt:lpstr>
      <vt:lpstr>3_Orbit</vt:lpstr>
      <vt:lpstr>3_Orbit</vt:lpstr>
      <vt:lpstr>28_Custom Design</vt:lpstr>
      <vt:lpstr>28_Custom Design</vt:lpstr>
      <vt:lpstr>28_Custom Design</vt:lpstr>
      <vt:lpstr>28_Custom Design</vt:lpstr>
      <vt:lpstr>28_Custom Design</vt:lpstr>
      <vt:lpstr>28_Custom Design</vt:lpstr>
      <vt:lpstr>28_Custom Design</vt:lpstr>
      <vt:lpstr>28_Custom Design</vt:lpstr>
      <vt:lpstr>28_Custom Design</vt:lpstr>
      <vt:lpstr>28_Custom Design</vt:lpstr>
      <vt:lpstr>28_Custom Design</vt:lpstr>
      <vt:lpstr>29_Custom Design</vt:lpstr>
      <vt:lpstr>29_Custom Design</vt:lpstr>
      <vt:lpstr>29_Custom Design</vt:lpstr>
      <vt:lpstr>29_Custom Design</vt:lpstr>
      <vt:lpstr>29_Custom Design</vt:lpstr>
      <vt:lpstr>29_Custom Design</vt:lpstr>
      <vt:lpstr>29_Custom Design</vt:lpstr>
      <vt:lpstr>29_Custom Design</vt:lpstr>
      <vt:lpstr>29_Custom Design</vt:lpstr>
      <vt:lpstr>29_Custom Design</vt:lpstr>
      <vt:lpstr>29_Custom Design</vt:lpstr>
      <vt:lpstr>30_Custom Design</vt:lpstr>
      <vt:lpstr>30_Custom Design</vt:lpstr>
      <vt:lpstr>30_Custom Design</vt:lpstr>
      <vt:lpstr>30_Custom Design</vt:lpstr>
      <vt:lpstr>30_Custom Design</vt:lpstr>
      <vt:lpstr>30_Custom Design</vt:lpstr>
      <vt:lpstr>30_Custom Design</vt:lpstr>
      <vt:lpstr>30_Custom Design</vt:lpstr>
      <vt:lpstr>30_Custom Design</vt:lpstr>
      <vt:lpstr>30_Custom Design</vt:lpstr>
      <vt:lpstr>30_Custom Design</vt:lpstr>
      <vt:lpstr>31_Custom Design</vt:lpstr>
      <vt:lpstr>31_Custom Design</vt:lpstr>
      <vt:lpstr>31_Custom Design</vt:lpstr>
      <vt:lpstr>31_Custom Design</vt:lpstr>
      <vt:lpstr>31_Custom Design</vt:lpstr>
      <vt:lpstr>31_Custom Design</vt:lpstr>
      <vt:lpstr>31_Custom Design</vt:lpstr>
      <vt:lpstr>31_Custom Design</vt:lpstr>
      <vt:lpstr>31_Custom Design</vt:lpstr>
      <vt:lpstr>31_Custom Design</vt:lpstr>
      <vt:lpstr>31_Custom Design</vt:lpstr>
      <vt:lpstr>32_Custom Design</vt:lpstr>
      <vt:lpstr>32_Custom Design</vt:lpstr>
      <vt:lpstr>32_Custom Design</vt:lpstr>
      <vt:lpstr>32_Custom Design</vt:lpstr>
      <vt:lpstr>32_Custom Design</vt:lpstr>
      <vt:lpstr>32_Custom Design</vt:lpstr>
      <vt:lpstr>32_Custom Design</vt:lpstr>
      <vt:lpstr>32_Custom Design</vt:lpstr>
      <vt:lpstr>32_Custom Design</vt:lpstr>
      <vt:lpstr>32_Custom Design</vt:lpstr>
      <vt:lpstr>32_Custom Design</vt:lpstr>
      <vt:lpstr>32_Custom Design</vt:lpstr>
      <vt:lpstr>33_Custom Design</vt:lpstr>
      <vt:lpstr>33_Custom Design</vt:lpstr>
      <vt:lpstr>33_Custom Design</vt:lpstr>
      <vt:lpstr>33_Custom Design</vt:lpstr>
      <vt:lpstr>33_Custom Design</vt:lpstr>
      <vt:lpstr>33_Custom Design</vt:lpstr>
      <vt:lpstr>33_Custom Design</vt:lpstr>
      <vt:lpstr>33_Custom Design</vt:lpstr>
      <vt:lpstr>33_Custom Design</vt:lpstr>
      <vt:lpstr>33_Custom Design</vt:lpstr>
      <vt:lpstr>33_Custom Design</vt:lpstr>
      <vt:lpstr>34_Custom Design</vt:lpstr>
      <vt:lpstr>34_Custom Design</vt:lpstr>
      <vt:lpstr>34_Custom Design</vt:lpstr>
      <vt:lpstr>34_Custom Design</vt:lpstr>
      <vt:lpstr>34_Custom Design</vt:lpstr>
      <vt:lpstr>34_Custom Design</vt:lpstr>
      <vt:lpstr>34_Custom Design</vt:lpstr>
      <vt:lpstr>34_Custom Design</vt:lpstr>
      <vt:lpstr>34_Custom Design</vt:lpstr>
      <vt:lpstr>34_Custom Design</vt:lpstr>
      <vt:lpstr>34_Custom Design</vt:lpstr>
      <vt:lpstr>35_Custom Design</vt:lpstr>
      <vt:lpstr>35_Custom Design</vt:lpstr>
      <vt:lpstr>35_Custom Design</vt:lpstr>
      <vt:lpstr>35_Custom Design</vt:lpstr>
      <vt:lpstr>35_Custom Design</vt:lpstr>
      <vt:lpstr>35_Custom Design</vt:lpstr>
      <vt:lpstr>35_Custom Design</vt:lpstr>
      <vt:lpstr>35_Custom Design</vt:lpstr>
      <vt:lpstr>35_Custom Design</vt:lpstr>
      <vt:lpstr>35_Custom Design</vt:lpstr>
      <vt:lpstr>35_Custom Design</vt:lpstr>
      <vt:lpstr>36_Custom Design</vt:lpstr>
      <vt:lpstr>36_Custom Design</vt:lpstr>
      <vt:lpstr>36_Custom Design</vt:lpstr>
      <vt:lpstr>36_Custom Design</vt:lpstr>
      <vt:lpstr>36_Custom Design</vt:lpstr>
      <vt:lpstr>36_Custom Design</vt:lpstr>
      <vt:lpstr>36_Custom Design</vt:lpstr>
      <vt:lpstr>36_Custom Design</vt:lpstr>
      <vt:lpstr>36_Custom Design</vt:lpstr>
      <vt:lpstr>36_Custom Design</vt:lpstr>
      <vt:lpstr>36_Custom Design</vt:lpstr>
      <vt:lpstr>2_SpringV</vt:lpstr>
      <vt:lpstr>2_SpringV</vt:lpstr>
      <vt:lpstr>2_SpringV</vt:lpstr>
      <vt:lpstr>2_SpringV</vt:lpstr>
      <vt:lpstr>2_SpringV</vt:lpstr>
      <vt:lpstr>2_SpringV</vt:lpstr>
      <vt:lpstr>2_SpringV</vt:lpstr>
      <vt:lpstr>2_SpringV</vt:lpstr>
      <vt:lpstr>2_SpringV</vt:lpstr>
      <vt:lpstr>2_SpringV</vt:lpstr>
      <vt:lpstr>2_SpringV</vt:lpstr>
      <vt:lpstr>การบรรยาย โครงการฝึกอบรมเชิงปฏิบัติการ เรื่อง                                 “การจัดทำแผนบริหารความเสี่ยงและ การควบคุมภายใน ”  มหาวิทยาลัยรามคำแหง </vt:lpstr>
      <vt:lpstr>ขอบเขตการอบรม</vt:lpstr>
      <vt:lpstr>ความจำเป็นของระบบบริหารความเสี่ยงและการควบคุมภายใน</vt:lpstr>
      <vt:lpstr>ความเชื่อมโยงของการพัฒนาระบบราชการ กับเกณฑ์คุณภาพการบริหารจัดการภาครัฐ</vt:lpstr>
      <vt:lpstr>การบริหารความเสี่ยงกับมาตรฐานการควบคุมภายใน</vt:lpstr>
      <vt:lpstr>ความเสี่ยงตามหลักธรรมาภิบาล</vt:lpstr>
      <vt:lpstr>การบริหารความเสี่ยงกับการประกันคุณภาพการศึกษา</vt:lpstr>
      <vt:lpstr>ตัวบ่งชี้ที่ 7.4 ระบบบริหารความเสี่ยง</vt:lpstr>
      <vt:lpstr>การบริหารความเสี่ยงกับการกำกับดูแลกิจการที่ดี</vt:lpstr>
      <vt:lpstr>ภาพนิ่ง 10</vt:lpstr>
      <vt:lpstr>นโยบายการบริหารความเสี่ยงและ การควบคุมภายใน มหาวิทยาลัยรามคำแหง</vt:lpstr>
      <vt:lpstr>วัตถุประสงค์ของการบริหารความเสี่ยงและ การควบคุมภายใน</vt:lpstr>
      <vt:lpstr>วัตถุประสงค์ของการบริหารความเสี่ยงและ การควบคุมภายใน (ต่อ)</vt:lpstr>
      <vt:lpstr>ตัวอย่าง  นโยบายการบริหารความเสี่ยงและการควบคุมภายใน  ประจำปีงบประมาณ พ.ศ. 2554</vt:lpstr>
      <vt:lpstr>ข้อเสนอแนะของคณะกรรมการตรวจสอบ ประจำมหาวิทยาลัยรามคำแหงด้านการควบคุมภายในและการบริหารความเสี่ยง  ปีงบประมาณ2553</vt:lpstr>
      <vt:lpstr>ข้อเสนอแนะของคณะกรรมการตรวจสอบ ประจำมหาวิทยาลัยรามคำแหงด้านการควบคุมภายในและการบริหารความเสี่ยง  ปีงบประมาณ2553</vt:lpstr>
      <vt:lpstr>ข้อเสนอแนะของคณะกรรมการตรวจสอบ ประจำมหาวิทยาลัยรามคำแหงด้านการควบคุมภายในและการบริหารความเสี่ยง  ปีงบประมาณ2553</vt:lpstr>
      <vt:lpstr>ภาพนิ่ง 18</vt:lpstr>
      <vt:lpstr>หน้าที่คณะกรรมการสภามหาวิทยาลัย</vt:lpstr>
      <vt:lpstr>หน้าที่คณะกรรมการตรวจสอบ มร.</vt:lpstr>
      <vt:lpstr>หน้าที่อธิการบดี</vt:lpstr>
      <vt:lpstr>หน้าที่คณะกรรมการบริหารความเสี่ยงและการควบคุมภายใน มหาวิทยาลัยรามคำแหง</vt:lpstr>
      <vt:lpstr>หน้าที่คณะกรรมการดำเนินงานบริหารความเสี่ยงและการควบคุมภายใน มหาวิทยาลัยรามคำแหง</vt:lpstr>
      <vt:lpstr>หน้าที่คณะกรรมการดำเนินงานบริหารความเสี่ยงและการควบคุมภายใน มหาวิทยาลัยรามคำแหง (ต่อ)</vt:lpstr>
      <vt:lpstr>หน้าที่รองอธิการบดีสาขา ฯ /คณบดี / ผู้อำนวยการ/ หัวหน้าหน่วยงาน</vt:lpstr>
      <vt:lpstr>หน้าที่รองอธิการบดีสาขา ฯ /คณบดี / ผู้อำนวยการ/หัวหน้าหน่วยงาน (ต่อ)</vt:lpstr>
      <vt:lpstr>หน้าที่คณะกรรมการบริหารและดำเนินงานบริหารความเสี่ยงของคณะ/สำนัก/สถาบัน/ศูนย์/กอง/สาขาฯ</vt:lpstr>
      <vt:lpstr>ความเสี่ยง คือ.........</vt:lpstr>
      <vt:lpstr>ภาพนิ่ง 29</vt:lpstr>
      <vt:lpstr>ประโยชน์ที่ได้</vt:lpstr>
      <vt:lpstr>การบริหารความเสี่ยงและการควบคุมภายใน</vt:lpstr>
      <vt:lpstr>กระบวนการจัดการเชิงกลยุทธ์  (The Strategic Management Process)</vt:lpstr>
      <vt:lpstr>ภาพนิ่ง 33</vt:lpstr>
      <vt:lpstr>ภาพนิ่ง 34</vt:lpstr>
      <vt:lpstr>ภาพนิ่ง 35</vt:lpstr>
      <vt:lpstr>ภาพนิ่ง 36</vt:lpstr>
      <vt:lpstr>8 องค์ประกอบของการบริหารความเสี่ยงและการควบคุมภายใน</vt:lpstr>
      <vt:lpstr>1. สภาพแวดล้อมภายใน</vt:lpstr>
      <vt:lpstr>1.สภาพแวดล้อมภายใน (ต่อ)</vt:lpstr>
      <vt:lpstr>2.การกำหนดวัตถุประสงค์</vt:lpstr>
      <vt:lpstr>3.การระบุเหตุการณ์</vt:lpstr>
      <vt:lpstr>4.การประเมินความเสี่ยง</vt:lpstr>
      <vt:lpstr>การประเมินความเสี่ยง</vt:lpstr>
      <vt:lpstr>เทคนิคในการระบุความเสี่ยง</vt:lpstr>
      <vt:lpstr>5. การสนองตอบ (จัดการ) ต่อความเสี่ยง</vt:lpstr>
      <vt:lpstr>5.การสนองตอบ (จัดการ) ต่อความเสี่ยง (ต่อ)</vt:lpstr>
      <vt:lpstr>5.การตอบสนอง (จัดการ) ต่อความเสี่ยง(ต่อ)</vt:lpstr>
      <vt:lpstr>6.กิจกรรมการควบคุม</vt:lpstr>
      <vt:lpstr>ประเภทของการควบคุม</vt:lpstr>
      <vt:lpstr>7. สารสนเทศและการติดต่อสื่อสาร</vt:lpstr>
      <vt:lpstr>8.การติดตามประเมินผล</vt:lpstr>
      <vt:lpstr>ขั้นตอนในการจัดทำระบบการบริหารความเสี่ยง</vt:lpstr>
      <vt:lpstr>ปัจจัยแห่งความสำเร็จของการจัดทำระบบการบริหารความเสี่ยง</vt:lpstr>
      <vt:lpstr>ภาพนิ่ง 54</vt:lpstr>
      <vt:lpstr>ข้อจำกัดของกระบวนการบริหารความเสี่ยง</vt:lpstr>
      <vt:lpstr>ขั้นตอนที่ 1  ยุทธศาสตร์ มร. โครงการ/กิจกรรม/กระบวนการ  และวัตถุประสงค์  </vt:lpstr>
      <vt:lpstr>ภาพนิ่ง 57</vt:lpstr>
      <vt:lpstr>ภาพนิ่ง 58</vt:lpstr>
      <vt:lpstr> ขั้นตอนที่ 2  การระบุความเสี่ยง และปัจจัยเสี่ยง  </vt:lpstr>
      <vt:lpstr>ขั้นตอนที่ 2  การระบุความเสี่ยง และปัจจัยเสี่ยง (ต่อ)</vt:lpstr>
      <vt:lpstr>ขั้นตอนที่ 2  การระบุความเสี่ยง และปัจจัยเสี่ยง (ต่อ) </vt:lpstr>
      <vt:lpstr> ขั้นตอนที่ 2  การระบุความเสี่ยง และปัจจัยเสี่ยง (ต่อ) </vt:lpstr>
      <vt:lpstr>ขั้นตอนที่ 2  การระบุความเสี่ยง และปัจจัยเสี่ยง (ต่อ)</vt:lpstr>
      <vt:lpstr>ขั้นตอนที่ 3  การประเมินความเสี่ยง  </vt:lpstr>
      <vt:lpstr>ภาพนิ่ง 65</vt:lpstr>
      <vt:lpstr>ภาพนิ่ง 66</vt:lpstr>
      <vt:lpstr>ภาพนิ่ง 67</vt:lpstr>
      <vt:lpstr>ภาพนิ่ง 68</vt:lpstr>
      <vt:lpstr>ภาพนิ่ง 69</vt:lpstr>
      <vt:lpstr>ขั้นตอนที่ 4  แผนบริหารความเสี่ยงและการควบคุมภายใน  </vt:lpstr>
      <vt:lpstr>ภาพนิ่ง 71</vt:lpstr>
      <vt:lpstr>ภาพนิ่ง 72</vt:lpstr>
      <vt:lpstr> ขั้นตอนที่ 5  การติดตามและประเมินการดำเนินงานตามแผน  </vt:lpstr>
      <vt:lpstr>ขั้นตอนที่ 6  การรายงาน </vt:lpstr>
      <vt:lpstr>1. การรายงานระดับมหาวิทยาลัย   </vt:lpstr>
      <vt:lpstr>ภาพนิ่ง 76</vt:lpstr>
      <vt:lpstr>ภาพนิ่ง 77</vt:lpstr>
      <vt:lpstr> ขั้นตอนที่ 7    นำผลการติดตามและประเมินการดำเนินงาน ทบทวนจัดทำแผนการบริหารความเสี่ยงและการควบคุมภายในใหม่ </vt:lpstr>
      <vt:lpstr>ภาพนิ่ง 79</vt:lpstr>
      <vt:lpstr>หลักการ/วิธีการคัดเลือกกิจกรรม/โครงการ</vt:lpstr>
      <vt:lpstr>ระดับของการกำหนดวัตถุประสงค์</vt:lpstr>
      <vt:lpstr>ความสัมพันธ์ของวัตถุประสงค์ระดับองค์กร หน่วยงาน โครงการและกระบวนการหรือขั้นตอนหลัก</vt:lpstr>
      <vt:lpstr>ภาพนิ่ง 83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Documents</dc:creator>
  <cp:lastModifiedBy>The Dark Phoenix</cp:lastModifiedBy>
  <cp:revision>1011</cp:revision>
  <dcterms:created xsi:type="dcterms:W3CDTF">2006-08-16T00:00:00Z</dcterms:created>
  <dcterms:modified xsi:type="dcterms:W3CDTF">2011-10-19T09:16:49Z</dcterms:modified>
</cp:coreProperties>
</file>